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62" r:id="rId4"/>
    <p:sldId id="260" r:id="rId5"/>
    <p:sldId id="261" r:id="rId6"/>
    <p:sldId id="263" r:id="rId7"/>
    <p:sldId id="264" r:id="rId8"/>
    <p:sldId id="265" r:id="rId9"/>
    <p:sldId id="25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16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12C5627-9893-44E6-B2F5-445EF1E33B8F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7633FF9-289D-4EE0-A85E-601AFBA13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2C5627-9893-44E6-B2F5-445EF1E33B8F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633FF9-289D-4EE0-A85E-601AFBA13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2C5627-9893-44E6-B2F5-445EF1E33B8F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633FF9-289D-4EE0-A85E-601AFBA13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2C5627-9893-44E6-B2F5-445EF1E33B8F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633FF9-289D-4EE0-A85E-601AFBA1385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2C5627-9893-44E6-B2F5-445EF1E33B8F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633FF9-289D-4EE0-A85E-601AFBA1385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2C5627-9893-44E6-B2F5-445EF1E33B8F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633FF9-289D-4EE0-A85E-601AFBA1385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2C5627-9893-44E6-B2F5-445EF1E33B8F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633FF9-289D-4EE0-A85E-601AFBA1385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2C5627-9893-44E6-B2F5-445EF1E33B8F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633FF9-289D-4EE0-A85E-601AFBA1385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2C5627-9893-44E6-B2F5-445EF1E33B8F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633FF9-289D-4EE0-A85E-601AFBA13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12C5627-9893-44E6-B2F5-445EF1E33B8F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633FF9-289D-4EE0-A85E-601AFBA1385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12C5627-9893-44E6-B2F5-445EF1E33B8F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7633FF9-289D-4EE0-A85E-601AFBA1385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12C5627-9893-44E6-B2F5-445EF1E33B8F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7633FF9-289D-4EE0-A85E-601AFBA1385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772400" cy="2744163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Frustrations </a:t>
            </a:r>
            <a:br>
              <a:rPr lang="en-US" dirty="0" smtClean="0"/>
            </a:br>
            <a:r>
              <a:rPr lang="en-US" dirty="0" smtClean="0"/>
              <a:t>&amp; </a:t>
            </a:r>
            <a:br>
              <a:rPr lang="en-US" dirty="0" smtClean="0"/>
            </a:br>
            <a:r>
              <a:rPr lang="en-US" dirty="0" smtClean="0"/>
              <a:t>Explanations 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611606"/>
            <a:ext cx="7772400" cy="1722393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Explaining the Insurance Claim Process </a:t>
            </a:r>
          </a:p>
          <a:p>
            <a:pPr algn="ctr"/>
            <a:endParaRPr lang="en-US" sz="2000" dirty="0" smtClean="0"/>
          </a:p>
          <a:p>
            <a:pPr algn="ctr"/>
            <a:r>
              <a:rPr lang="en-US" sz="2000" dirty="0" smtClean="0"/>
              <a:t>Presented by:</a:t>
            </a:r>
            <a:r>
              <a:rPr lang="en-US" dirty="0" smtClean="0"/>
              <a:t> Joseph Sabbagh </a:t>
            </a:r>
          </a:p>
        </p:txBody>
      </p:sp>
    </p:spTree>
    <p:extLst>
      <p:ext uri="{BB962C8B-B14F-4D97-AF65-F5344CB8AC3E}">
        <p14:creationId xmlns:p14="http://schemas.microsoft.com/office/powerpoint/2010/main" val="4008361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91000"/>
          </a:xfrm>
        </p:spPr>
        <p:txBody>
          <a:bodyPr>
            <a:normAutofit fontScale="40000" lnSpcReduction="20000"/>
          </a:bodyPr>
          <a:lstStyle/>
          <a:p>
            <a:endParaRPr lang="en-US" sz="4000" dirty="0" smtClean="0">
              <a:solidFill>
                <a:srgbClr val="0E2597"/>
              </a:solidFill>
            </a:endParaRPr>
          </a:p>
          <a:p>
            <a:pPr marL="109728" indent="0" algn="ctr">
              <a:buNone/>
            </a:pPr>
            <a:r>
              <a:rPr lang="en-US" sz="5900" u="sng" dirty="0" smtClean="0">
                <a:solidFill>
                  <a:schemeClr val="accent4"/>
                </a:solidFill>
                <a:latin typeface="+mj-lt"/>
              </a:rPr>
              <a:t>What is a Public Insurance Adjuster?</a:t>
            </a:r>
          </a:p>
          <a:p>
            <a:pPr marL="109728" indent="0">
              <a:buNone/>
            </a:pPr>
            <a:endParaRPr lang="en-US" sz="4000" dirty="0">
              <a:solidFill>
                <a:schemeClr val="accent4"/>
              </a:solidFill>
              <a:latin typeface="+mj-lt"/>
            </a:endParaRPr>
          </a:p>
          <a:p>
            <a:r>
              <a:rPr lang="en-US" sz="6200" dirty="0">
                <a:solidFill>
                  <a:schemeClr val="accent4"/>
                </a:solidFill>
                <a:latin typeface="+mj-lt"/>
              </a:rPr>
              <a:t>Public </a:t>
            </a:r>
            <a:r>
              <a:rPr lang="en-US" sz="6200" dirty="0" smtClean="0">
                <a:solidFill>
                  <a:schemeClr val="accent4"/>
                </a:solidFill>
                <a:latin typeface="+mj-lt"/>
              </a:rPr>
              <a:t>Insurance Adjusters represent </a:t>
            </a:r>
            <a:r>
              <a:rPr lang="en-US" sz="6200" dirty="0">
                <a:solidFill>
                  <a:schemeClr val="accent4"/>
                </a:solidFill>
                <a:latin typeface="+mj-lt"/>
              </a:rPr>
              <a:t>the </a:t>
            </a:r>
            <a:r>
              <a:rPr lang="en-US" sz="6200" dirty="0" smtClean="0">
                <a:solidFill>
                  <a:schemeClr val="accent4"/>
                </a:solidFill>
                <a:latin typeface="+mj-lt"/>
              </a:rPr>
              <a:t>policyholder; </a:t>
            </a:r>
            <a:r>
              <a:rPr lang="en-US" sz="6200" dirty="0">
                <a:solidFill>
                  <a:schemeClr val="accent4"/>
                </a:solidFill>
                <a:latin typeface="+mj-lt"/>
              </a:rPr>
              <a:t>not the insurance company. </a:t>
            </a:r>
            <a:endParaRPr lang="en-US" sz="6200" dirty="0" smtClean="0">
              <a:solidFill>
                <a:schemeClr val="accent4"/>
              </a:solidFill>
              <a:latin typeface="+mj-lt"/>
            </a:endParaRPr>
          </a:p>
          <a:p>
            <a:endParaRPr lang="en-US" sz="6200" dirty="0">
              <a:solidFill>
                <a:schemeClr val="accent4"/>
              </a:solidFill>
              <a:latin typeface="+mj-lt"/>
            </a:endParaRPr>
          </a:p>
          <a:p>
            <a:r>
              <a:rPr lang="en-US" sz="6200" dirty="0" smtClean="0">
                <a:solidFill>
                  <a:schemeClr val="accent4"/>
                </a:solidFill>
                <a:latin typeface="+mj-lt"/>
              </a:rPr>
              <a:t>Public Insurance Adjusters </a:t>
            </a:r>
            <a:r>
              <a:rPr lang="en-US" sz="6200" dirty="0">
                <a:solidFill>
                  <a:schemeClr val="accent4"/>
                </a:solidFill>
                <a:latin typeface="+mj-lt"/>
              </a:rPr>
              <a:t>work exclusively for the </a:t>
            </a:r>
            <a:r>
              <a:rPr lang="en-US" sz="6200" dirty="0" smtClean="0">
                <a:solidFill>
                  <a:schemeClr val="accent4"/>
                </a:solidFill>
                <a:latin typeface="+mj-lt"/>
              </a:rPr>
              <a:t>policyholder. </a:t>
            </a:r>
          </a:p>
          <a:p>
            <a:endParaRPr lang="en-US" sz="6200" dirty="0">
              <a:solidFill>
                <a:schemeClr val="accent4"/>
              </a:solidFill>
              <a:latin typeface="+mj-lt"/>
            </a:endParaRPr>
          </a:p>
          <a:p>
            <a:r>
              <a:rPr lang="en-US" sz="6200" dirty="0" smtClean="0">
                <a:solidFill>
                  <a:schemeClr val="accent4"/>
                </a:solidFill>
                <a:latin typeface="+mj-lt"/>
              </a:rPr>
              <a:t>Public Insurance Adjusters are licensed and bonded by the state, and specifically trained to adjust insurance claims.</a:t>
            </a:r>
          </a:p>
          <a:p>
            <a:endParaRPr lang="en-US" sz="6200" dirty="0">
              <a:solidFill>
                <a:schemeClr val="accent4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Joseph Sabbagh </a:t>
            </a:r>
            <a:br>
              <a:rPr lang="en-US" dirty="0" smtClean="0"/>
            </a:br>
            <a:r>
              <a:rPr lang="en-US" dirty="0" smtClean="0"/>
              <a:t>Public Insurance Adjuster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351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495800"/>
          </a:xfrm>
        </p:spPr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en-US" u="sng" dirty="0" smtClean="0"/>
              <a:t>Wind/Hurricane-</a:t>
            </a:r>
            <a:r>
              <a:rPr lang="en-US" dirty="0" smtClean="0"/>
              <a:t> only covers damages caused by the hurricane itself (</a:t>
            </a:r>
            <a:r>
              <a:rPr lang="en-US" dirty="0" err="1" smtClean="0"/>
              <a:t>ie</a:t>
            </a:r>
            <a:r>
              <a:rPr lang="en-US" dirty="0" smtClean="0"/>
              <a:t>: wind, rain, tornado, etc)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u="sng" dirty="0" smtClean="0"/>
              <a:t>Flood-</a:t>
            </a:r>
            <a:r>
              <a:rPr lang="en-US" dirty="0" smtClean="0"/>
              <a:t> Federal program with limited coverages. Only covers damages caused by flooding. 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endParaRPr lang="en-US" sz="1200" dirty="0" smtClean="0"/>
          </a:p>
          <a:p>
            <a:pPr marL="109728" indent="0">
              <a:buNone/>
            </a:pPr>
            <a:endParaRPr lang="en-US" sz="1200" dirty="0" smtClean="0"/>
          </a:p>
          <a:p>
            <a:pPr marL="109728" indent="0" algn="r">
              <a:buNone/>
            </a:pPr>
            <a:endParaRPr lang="en-US" sz="1200" dirty="0" smtClean="0"/>
          </a:p>
          <a:p>
            <a:pPr marL="109728" indent="0" algn="r">
              <a:buNone/>
            </a:pPr>
            <a:endParaRPr lang="en-US" sz="1200" dirty="0"/>
          </a:p>
          <a:p>
            <a:pPr marL="109728" indent="0" algn="r">
              <a:buNone/>
            </a:pPr>
            <a:r>
              <a:rPr lang="en-US" sz="1200" dirty="0" smtClean="0"/>
              <a:t>Pointing fingers… Stories</a:t>
            </a:r>
            <a:endParaRPr lang="en-US" sz="1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US" dirty="0" smtClean="0"/>
              <a:t>Wind Policies vs. Flood Policies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734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403860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u="sng" dirty="0" smtClean="0"/>
              <a:t>Insurance Company’s Adjuster-</a:t>
            </a:r>
            <a:r>
              <a:rPr lang="en-US" dirty="0" smtClean="0"/>
              <a:t> </a:t>
            </a:r>
          </a:p>
          <a:p>
            <a:pPr marL="109728" indent="0">
              <a:buNone/>
            </a:pPr>
            <a:r>
              <a:rPr lang="en-US" dirty="0" smtClean="0"/>
              <a:t>Documents the damages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u="sng" dirty="0" smtClean="0"/>
              <a:t>Examiner-</a:t>
            </a:r>
            <a:r>
              <a:rPr lang="en-US" dirty="0" smtClean="0"/>
              <a:t> Gives the final say on coverage and settlement of your claim. 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sz="1200" dirty="0" smtClean="0"/>
          </a:p>
          <a:p>
            <a:pPr marL="109728" indent="0">
              <a:buNone/>
            </a:pPr>
            <a:endParaRPr lang="en-US" sz="1200" dirty="0" smtClean="0"/>
          </a:p>
          <a:p>
            <a:pPr marL="109728" indent="0">
              <a:buNone/>
            </a:pPr>
            <a:endParaRPr lang="en-US" sz="1200" dirty="0"/>
          </a:p>
          <a:p>
            <a:pPr marL="109728" indent="0">
              <a:buNone/>
            </a:pPr>
            <a:endParaRPr lang="en-US" sz="1200" dirty="0" smtClean="0"/>
          </a:p>
          <a:p>
            <a:pPr marL="109728" indent="0" algn="r">
              <a:buNone/>
            </a:pPr>
            <a:r>
              <a:rPr lang="en-US" sz="1200" dirty="0" smtClean="0"/>
              <a:t>Problems with both…</a:t>
            </a:r>
            <a:endParaRPr lang="en-US" sz="1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dirty="0" smtClean="0"/>
              <a:t>What is the difference between the Adjuster and the Examiner?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720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797491"/>
          </a:xfrm>
        </p:spPr>
        <p:txBody>
          <a:bodyPr/>
          <a:lstStyle/>
          <a:p>
            <a:r>
              <a:rPr lang="en-US" dirty="0" smtClean="0"/>
              <a:t>Field Adjuster   vs.   Independent Adjuster</a:t>
            </a:r>
          </a:p>
          <a:p>
            <a:endParaRPr lang="en-US" dirty="0"/>
          </a:p>
          <a:p>
            <a:r>
              <a:rPr lang="en-US" dirty="0" smtClean="0"/>
              <a:t>Desk Adjuster   vs.   Examiner</a:t>
            </a:r>
          </a:p>
          <a:p>
            <a:endParaRPr lang="en-US" dirty="0"/>
          </a:p>
          <a:p>
            <a:r>
              <a:rPr lang="en-US" dirty="0" smtClean="0"/>
              <a:t>An Examiner with the ability to set the right reserves for your claim.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So Who Are </a:t>
            </a:r>
            <a:r>
              <a:rPr lang="en-US" dirty="0"/>
              <a:t>A</a:t>
            </a:r>
            <a:r>
              <a:rPr lang="en-US" dirty="0" smtClean="0"/>
              <a:t>ll </a:t>
            </a:r>
            <a:r>
              <a:rPr lang="en-US" dirty="0"/>
              <a:t>T</a:t>
            </a:r>
            <a:r>
              <a:rPr lang="en-US" dirty="0" smtClean="0"/>
              <a:t>hose </a:t>
            </a:r>
            <a:r>
              <a:rPr lang="en-US" dirty="0"/>
              <a:t>O</a:t>
            </a:r>
            <a:r>
              <a:rPr lang="en-US" dirty="0" smtClean="0"/>
              <a:t>ther </a:t>
            </a:r>
            <a:r>
              <a:rPr lang="en-US" dirty="0"/>
              <a:t>P</a:t>
            </a:r>
            <a:r>
              <a:rPr lang="en-US" dirty="0" smtClean="0"/>
              <a:t>eople?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4239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72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Know who you are arguing with</a:t>
            </a:r>
          </a:p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Florida statues that benefit policy holders:</a:t>
            </a:r>
          </a:p>
          <a:p>
            <a:pPr lvl="3"/>
            <a:r>
              <a:rPr lang="en-US" dirty="0" smtClean="0"/>
              <a:t>Matching Clause (Wind policy)</a:t>
            </a:r>
          </a:p>
          <a:p>
            <a:pPr lvl="3"/>
            <a:r>
              <a:rPr lang="en-US" dirty="0" smtClean="0"/>
              <a:t>Continuous </a:t>
            </a:r>
          </a:p>
          <a:p>
            <a:pPr lvl="3"/>
            <a:r>
              <a:rPr lang="en-US" dirty="0" smtClean="0"/>
              <a:t>25% Rule (Wind policy)</a:t>
            </a:r>
          </a:p>
          <a:p>
            <a:pPr marL="914400" lvl="3" indent="0">
              <a:buNone/>
            </a:pPr>
            <a:endParaRPr lang="en-US" dirty="0" smtClean="0"/>
          </a:p>
          <a:p>
            <a:r>
              <a:rPr lang="en-US" dirty="0"/>
              <a:t>Differences </a:t>
            </a:r>
            <a:r>
              <a:rPr lang="en-US" dirty="0" smtClean="0"/>
              <a:t>between </a:t>
            </a:r>
            <a:r>
              <a:rPr lang="en-US" dirty="0"/>
              <a:t>Flood vs. </a:t>
            </a:r>
            <a:r>
              <a:rPr lang="en-US" dirty="0" smtClean="0"/>
              <a:t>Wind</a:t>
            </a:r>
          </a:p>
          <a:p>
            <a:pPr marL="109728" indent="0">
              <a:buNone/>
            </a:pPr>
            <a:r>
              <a:rPr lang="en-US" dirty="0"/>
              <a:t> </a:t>
            </a:r>
            <a:r>
              <a:rPr lang="en-US" dirty="0" smtClean="0"/>
              <a:t>  Proof </a:t>
            </a:r>
            <a:r>
              <a:rPr lang="en-US" dirty="0"/>
              <a:t>of </a:t>
            </a:r>
            <a:r>
              <a:rPr lang="en-US" dirty="0" smtClean="0"/>
              <a:t>Loss</a:t>
            </a:r>
          </a:p>
          <a:p>
            <a:pPr marL="109728" indent="0">
              <a:buNone/>
            </a:pPr>
            <a:endParaRPr lang="en-US" dirty="0" smtClean="0"/>
          </a:p>
          <a:p>
            <a:pPr lvl="0">
              <a:buClr>
                <a:srgbClr val="2DA2BF"/>
              </a:buClr>
            </a:pPr>
            <a:r>
              <a:rPr lang="en-US" dirty="0" smtClean="0">
                <a:solidFill>
                  <a:prstClr val="black"/>
                </a:solidFill>
              </a:rPr>
              <a:t>Uncovered damages to your property can effect your tax liability–Speak to your Accountant</a:t>
            </a:r>
            <a:endParaRPr lang="en-US" dirty="0">
              <a:solidFill>
                <a:prstClr val="black"/>
              </a:solidFill>
            </a:endParaRPr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endParaRPr lang="en-US" dirty="0"/>
          </a:p>
          <a:p>
            <a:pPr lvl="3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US" dirty="0" smtClean="0"/>
              <a:t>Maximizing your claim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6109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397691"/>
          </a:xfrm>
        </p:spPr>
        <p:txBody>
          <a:bodyPr/>
          <a:lstStyle/>
          <a:p>
            <a:r>
              <a:rPr lang="en-US" dirty="0" smtClean="0"/>
              <a:t>When offered a check from the insurance company, take it. No matter the amount, but don’t necessarily deposit it.</a:t>
            </a:r>
          </a:p>
          <a:p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873363" y="-486992"/>
            <a:ext cx="3733802" cy="8822587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1600200" y="4142509"/>
            <a:ext cx="1676400" cy="381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828800" y="5181600"/>
            <a:ext cx="4419600" cy="762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231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397691"/>
          </a:xfrm>
        </p:spPr>
        <p:txBody>
          <a:bodyPr/>
          <a:lstStyle/>
          <a:p>
            <a:r>
              <a:rPr lang="en-US" dirty="0" smtClean="0"/>
              <a:t>Warning- Some insurance companies add “Final Release” statements to the back of their checks.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1371600"/>
            <a:ext cx="3343656" cy="4325564"/>
          </a:xfrm>
          <a:prstGeom prst="rect">
            <a:avLst/>
          </a:prstGeom>
        </p:spPr>
      </p:pic>
      <p:sp>
        <p:nvSpPr>
          <p:cNvPr id="6" name="Right Arrow 5"/>
          <p:cNvSpPr/>
          <p:nvPr/>
        </p:nvSpPr>
        <p:spPr>
          <a:xfrm>
            <a:off x="2819400" y="3886200"/>
            <a:ext cx="1066800" cy="7620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713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196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Make sure the correct mortgage company is listed on your insurance policy. </a:t>
            </a:r>
          </a:p>
          <a:p>
            <a:endParaRPr lang="en-US" sz="1100" dirty="0" smtClean="0"/>
          </a:p>
          <a:p>
            <a:pPr lvl="0">
              <a:buClr>
                <a:srgbClr val="2DA2BF"/>
              </a:buClr>
            </a:pPr>
            <a:r>
              <a:rPr lang="en-US" sz="2800" dirty="0">
                <a:solidFill>
                  <a:prstClr val="black"/>
                </a:solidFill>
              </a:rPr>
              <a:t>Request their claim </a:t>
            </a:r>
            <a:r>
              <a:rPr lang="en-US" sz="2800" dirty="0" smtClean="0">
                <a:solidFill>
                  <a:prstClr val="black"/>
                </a:solidFill>
              </a:rPr>
              <a:t>packet.</a:t>
            </a:r>
          </a:p>
          <a:p>
            <a:pPr lvl="0">
              <a:buClr>
                <a:srgbClr val="2DA2BF"/>
              </a:buClr>
            </a:pPr>
            <a:endParaRPr lang="en-US" sz="1100" dirty="0">
              <a:solidFill>
                <a:prstClr val="black"/>
              </a:solidFill>
            </a:endParaRPr>
          </a:p>
          <a:p>
            <a:r>
              <a:rPr lang="en-US" sz="2800" dirty="0" smtClean="0"/>
              <a:t>Find out their cap for insurance proceeds.</a:t>
            </a:r>
          </a:p>
          <a:p>
            <a:endParaRPr lang="en-US" sz="1100" dirty="0" smtClean="0"/>
          </a:p>
          <a:p>
            <a:r>
              <a:rPr lang="en-US" sz="2800" dirty="0" smtClean="0"/>
              <a:t>If you have already completed repairs, get them to inspect it.</a:t>
            </a:r>
          </a:p>
          <a:p>
            <a:endParaRPr lang="en-US" sz="1100" dirty="0"/>
          </a:p>
          <a:p>
            <a:r>
              <a:rPr lang="en-US" sz="2800" dirty="0" smtClean="0"/>
              <a:t>FYI– Only Deposit checks at the Teller</a:t>
            </a:r>
            <a:endParaRPr lang="en-US" sz="2800" dirty="0"/>
          </a:p>
          <a:p>
            <a:endParaRPr lang="en-US" sz="28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en-US" dirty="0" smtClean="0"/>
              <a:t>Getting your Money from the Mortgage </a:t>
            </a:r>
            <a:r>
              <a:rPr lang="en-US" dirty="0"/>
              <a:t>C</a:t>
            </a:r>
            <a:r>
              <a:rPr lang="en-US" dirty="0" smtClean="0"/>
              <a:t>ompany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5671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1454</TotalTime>
  <Words>318</Words>
  <Application>Microsoft Office PowerPoint</Application>
  <PresentationFormat>On-screen Show (4:3)</PresentationFormat>
  <Paragraphs>66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Lucida Sans Unicode</vt:lpstr>
      <vt:lpstr>Verdana</vt:lpstr>
      <vt:lpstr>Wingdings 2</vt:lpstr>
      <vt:lpstr>Wingdings 3</vt:lpstr>
      <vt:lpstr>Concourse</vt:lpstr>
      <vt:lpstr>Frustrations  &amp;  Explanations  </vt:lpstr>
      <vt:lpstr>Joseph Sabbagh  Public Insurance Adjuster</vt:lpstr>
      <vt:lpstr>Wind Policies vs. Flood Policies</vt:lpstr>
      <vt:lpstr>What is the difference between the Adjuster and the Examiner?</vt:lpstr>
      <vt:lpstr>So Who Are All Those Other People?</vt:lpstr>
      <vt:lpstr>Maximizing your claim</vt:lpstr>
      <vt:lpstr>PowerPoint Presentation</vt:lpstr>
      <vt:lpstr>PowerPoint Presentation</vt:lpstr>
      <vt:lpstr>Getting your Money from the Mortgage Company 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joe</dc:creator>
  <cp:lastModifiedBy>Mary Balazs</cp:lastModifiedBy>
  <cp:revision>19</cp:revision>
  <dcterms:created xsi:type="dcterms:W3CDTF">2018-01-28T02:47:03Z</dcterms:created>
  <dcterms:modified xsi:type="dcterms:W3CDTF">2018-01-31T16:06:39Z</dcterms:modified>
</cp:coreProperties>
</file>