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2" r:id="rId4"/>
    <p:sldId id="260" r:id="rId5"/>
    <p:sldId id="261" r:id="rId6"/>
    <p:sldId id="263" r:id="rId7"/>
    <p:sldId id="264" r:id="rId8"/>
    <p:sldId id="265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2C5627-9893-44E6-B2F5-445EF1E33B8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633FF9-289D-4EE0-A85E-601AFBA1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C5627-9893-44E6-B2F5-445EF1E33B8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633FF9-289D-4EE0-A85E-601AFBA1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C5627-9893-44E6-B2F5-445EF1E33B8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633FF9-289D-4EE0-A85E-601AFBA1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C5627-9893-44E6-B2F5-445EF1E33B8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633FF9-289D-4EE0-A85E-601AFBA138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C5627-9893-44E6-B2F5-445EF1E33B8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633FF9-289D-4EE0-A85E-601AFBA138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C5627-9893-44E6-B2F5-445EF1E33B8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633FF9-289D-4EE0-A85E-601AFBA1385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C5627-9893-44E6-B2F5-445EF1E33B8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633FF9-289D-4EE0-A85E-601AFBA138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C5627-9893-44E6-B2F5-445EF1E33B8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633FF9-289D-4EE0-A85E-601AFBA138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2C5627-9893-44E6-B2F5-445EF1E33B8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633FF9-289D-4EE0-A85E-601AFBA13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12C5627-9893-44E6-B2F5-445EF1E33B8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633FF9-289D-4EE0-A85E-601AFBA138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2C5627-9893-44E6-B2F5-445EF1E33B8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633FF9-289D-4EE0-A85E-601AFBA1385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12C5627-9893-44E6-B2F5-445EF1E33B8F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633FF9-289D-4EE0-A85E-601AFBA138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27441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Frustrations 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Explanations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72239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Explaining the Insurance Claim Process 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Presented by:</a:t>
            </a:r>
            <a:r>
              <a:rPr lang="en-US" dirty="0" smtClean="0"/>
              <a:t> Joseph Sabbagh </a:t>
            </a:r>
          </a:p>
        </p:txBody>
      </p:sp>
    </p:spTree>
    <p:extLst>
      <p:ext uri="{BB962C8B-B14F-4D97-AF65-F5344CB8AC3E}">
        <p14:creationId xmlns:p14="http://schemas.microsoft.com/office/powerpoint/2010/main" val="400836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>
            <a:normAutofit fontScale="40000" lnSpcReduction="20000"/>
          </a:bodyPr>
          <a:lstStyle/>
          <a:p>
            <a:endParaRPr lang="en-US" sz="4000" dirty="0" smtClean="0">
              <a:solidFill>
                <a:srgbClr val="0E2597"/>
              </a:solidFill>
            </a:endParaRPr>
          </a:p>
          <a:p>
            <a:pPr marL="109728" indent="0" algn="ctr">
              <a:buNone/>
            </a:pPr>
            <a:r>
              <a:rPr lang="en-US" sz="5900" u="sng" dirty="0" smtClean="0">
                <a:solidFill>
                  <a:schemeClr val="accent4"/>
                </a:solidFill>
                <a:latin typeface="+mj-lt"/>
              </a:rPr>
              <a:t>What is a Public Insurance Adjuster?</a:t>
            </a:r>
          </a:p>
          <a:p>
            <a:pPr marL="109728" indent="0">
              <a:buNone/>
            </a:pPr>
            <a:endParaRPr lang="en-US" sz="4000" dirty="0">
              <a:solidFill>
                <a:schemeClr val="accent4"/>
              </a:solidFill>
              <a:latin typeface="+mj-lt"/>
            </a:endParaRPr>
          </a:p>
          <a:p>
            <a:r>
              <a:rPr lang="en-US" sz="6200" dirty="0">
                <a:solidFill>
                  <a:schemeClr val="accent4"/>
                </a:solidFill>
                <a:latin typeface="+mj-lt"/>
              </a:rPr>
              <a:t>Public </a:t>
            </a:r>
            <a:r>
              <a:rPr lang="en-US" sz="6200" dirty="0" smtClean="0">
                <a:solidFill>
                  <a:schemeClr val="accent4"/>
                </a:solidFill>
                <a:latin typeface="+mj-lt"/>
              </a:rPr>
              <a:t>Insurance Adjusters represent </a:t>
            </a:r>
            <a:r>
              <a:rPr lang="en-US" sz="6200" dirty="0">
                <a:solidFill>
                  <a:schemeClr val="accent4"/>
                </a:solidFill>
                <a:latin typeface="+mj-lt"/>
              </a:rPr>
              <a:t>the </a:t>
            </a:r>
            <a:r>
              <a:rPr lang="en-US" sz="6200" dirty="0" smtClean="0">
                <a:solidFill>
                  <a:schemeClr val="accent4"/>
                </a:solidFill>
                <a:latin typeface="+mj-lt"/>
              </a:rPr>
              <a:t>policyholder; </a:t>
            </a:r>
            <a:r>
              <a:rPr lang="en-US" sz="6200" dirty="0">
                <a:solidFill>
                  <a:schemeClr val="accent4"/>
                </a:solidFill>
                <a:latin typeface="+mj-lt"/>
              </a:rPr>
              <a:t>not the insurance company. </a:t>
            </a:r>
            <a:endParaRPr lang="en-US" sz="6200" dirty="0" smtClean="0">
              <a:solidFill>
                <a:schemeClr val="accent4"/>
              </a:solidFill>
              <a:latin typeface="+mj-lt"/>
            </a:endParaRPr>
          </a:p>
          <a:p>
            <a:endParaRPr lang="en-US" sz="6200" dirty="0">
              <a:solidFill>
                <a:schemeClr val="accent4"/>
              </a:solidFill>
              <a:latin typeface="+mj-lt"/>
            </a:endParaRPr>
          </a:p>
          <a:p>
            <a:r>
              <a:rPr lang="en-US" sz="6200" dirty="0" smtClean="0">
                <a:solidFill>
                  <a:schemeClr val="accent4"/>
                </a:solidFill>
                <a:latin typeface="+mj-lt"/>
              </a:rPr>
              <a:t>Public Insurance Adjusters </a:t>
            </a:r>
            <a:r>
              <a:rPr lang="en-US" sz="6200" dirty="0">
                <a:solidFill>
                  <a:schemeClr val="accent4"/>
                </a:solidFill>
                <a:latin typeface="+mj-lt"/>
              </a:rPr>
              <a:t>work exclusively for the </a:t>
            </a:r>
            <a:r>
              <a:rPr lang="en-US" sz="6200" dirty="0" smtClean="0">
                <a:solidFill>
                  <a:schemeClr val="accent4"/>
                </a:solidFill>
                <a:latin typeface="+mj-lt"/>
              </a:rPr>
              <a:t>policyholder. </a:t>
            </a:r>
          </a:p>
          <a:p>
            <a:endParaRPr lang="en-US" sz="6200" dirty="0">
              <a:solidFill>
                <a:schemeClr val="accent4"/>
              </a:solidFill>
              <a:latin typeface="+mj-lt"/>
            </a:endParaRPr>
          </a:p>
          <a:p>
            <a:r>
              <a:rPr lang="en-US" sz="6200" dirty="0" smtClean="0">
                <a:solidFill>
                  <a:schemeClr val="accent4"/>
                </a:solidFill>
                <a:latin typeface="+mj-lt"/>
              </a:rPr>
              <a:t>Public Insurance Adjusters are licensed and bonded by the state, and specifically trained to adjust insurance claims.</a:t>
            </a:r>
          </a:p>
          <a:p>
            <a:endParaRPr lang="en-US" sz="6200" dirty="0">
              <a:solidFill>
                <a:schemeClr val="accent4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Joseph Sabbagh </a:t>
            </a:r>
            <a:br>
              <a:rPr lang="en-US" dirty="0" smtClean="0"/>
            </a:br>
            <a:r>
              <a:rPr lang="en-US" dirty="0" smtClean="0"/>
              <a:t>Public Insurance Adjuster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3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u="sng" dirty="0" smtClean="0"/>
              <a:t>Wind/Hurricane-</a:t>
            </a:r>
            <a:r>
              <a:rPr lang="en-US" dirty="0" smtClean="0"/>
              <a:t> only covers damages caused by the hurricane itself (</a:t>
            </a:r>
            <a:r>
              <a:rPr lang="en-US" dirty="0" err="1" smtClean="0"/>
              <a:t>ie</a:t>
            </a:r>
            <a:r>
              <a:rPr lang="en-US" dirty="0" smtClean="0"/>
              <a:t>: wind, rain, tornado, etc)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u="sng" dirty="0" smtClean="0"/>
              <a:t>Flood-</a:t>
            </a:r>
            <a:r>
              <a:rPr lang="en-US" dirty="0" smtClean="0"/>
              <a:t> Federal program with limited coverages. Only covers damages caused by flooding.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sz="1200" dirty="0" smtClean="0"/>
          </a:p>
          <a:p>
            <a:pPr marL="109728" indent="0">
              <a:buNone/>
            </a:pPr>
            <a:endParaRPr lang="en-US" sz="1200" dirty="0" smtClean="0"/>
          </a:p>
          <a:p>
            <a:pPr marL="109728" indent="0" algn="r">
              <a:buNone/>
            </a:pPr>
            <a:endParaRPr lang="en-US" sz="1200" dirty="0" smtClean="0"/>
          </a:p>
          <a:p>
            <a:pPr marL="109728" indent="0" algn="r">
              <a:buNone/>
            </a:pPr>
            <a:endParaRPr lang="en-US" sz="1200" dirty="0"/>
          </a:p>
          <a:p>
            <a:pPr marL="109728" indent="0" algn="r">
              <a:buNone/>
            </a:pPr>
            <a:r>
              <a:rPr lang="en-US" sz="1200" dirty="0" smtClean="0"/>
              <a:t>Pointing fingers… Stories</a:t>
            </a: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Wind Policies vs. Flood Policies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3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38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u="sng" dirty="0" smtClean="0"/>
              <a:t>Insurance Company’s Adjuster-</a:t>
            </a:r>
            <a:r>
              <a:rPr lang="en-US" dirty="0" smtClean="0"/>
              <a:t> </a:t>
            </a:r>
          </a:p>
          <a:p>
            <a:pPr marL="109728" indent="0">
              <a:buNone/>
            </a:pPr>
            <a:r>
              <a:rPr lang="en-US" dirty="0" smtClean="0"/>
              <a:t>Documents the damages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u="sng" dirty="0" smtClean="0"/>
              <a:t>Examiner-</a:t>
            </a:r>
            <a:r>
              <a:rPr lang="en-US" dirty="0" smtClean="0"/>
              <a:t> Gives the final say on coverage and settlement of your claim.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sz="1200" dirty="0" smtClean="0"/>
          </a:p>
          <a:p>
            <a:pPr marL="109728" indent="0">
              <a:buNone/>
            </a:pPr>
            <a:endParaRPr lang="en-US" sz="1200" dirty="0" smtClean="0"/>
          </a:p>
          <a:p>
            <a:pPr marL="109728" indent="0">
              <a:buNone/>
            </a:pPr>
            <a:endParaRPr lang="en-US" sz="1200" dirty="0"/>
          </a:p>
          <a:p>
            <a:pPr marL="109728" indent="0">
              <a:buNone/>
            </a:pPr>
            <a:endParaRPr lang="en-US" sz="1200" dirty="0" smtClean="0"/>
          </a:p>
          <a:p>
            <a:pPr marL="109728" indent="0" algn="r">
              <a:buNone/>
            </a:pPr>
            <a:r>
              <a:rPr lang="en-US" sz="1200" dirty="0" smtClean="0"/>
              <a:t>Problems with both…</a:t>
            </a: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is the difference between the Adjuster and the Examiner?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2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797491"/>
          </a:xfrm>
        </p:spPr>
        <p:txBody>
          <a:bodyPr/>
          <a:lstStyle/>
          <a:p>
            <a:r>
              <a:rPr lang="en-US" dirty="0" smtClean="0"/>
              <a:t>Field Adjuster   vs.   Independent Adjuster</a:t>
            </a:r>
          </a:p>
          <a:p>
            <a:endParaRPr lang="en-US" dirty="0"/>
          </a:p>
          <a:p>
            <a:r>
              <a:rPr lang="en-US" dirty="0" smtClean="0"/>
              <a:t>Desk Adjuster   vs.   Examiner</a:t>
            </a:r>
          </a:p>
          <a:p>
            <a:endParaRPr lang="en-US" dirty="0"/>
          </a:p>
          <a:p>
            <a:r>
              <a:rPr lang="en-US" dirty="0" smtClean="0"/>
              <a:t>An Examiner with the ability to set the right reserves for your claim.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 Who Are </a:t>
            </a:r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/>
              <a:t>T</a:t>
            </a:r>
            <a:r>
              <a:rPr lang="en-US" dirty="0" smtClean="0"/>
              <a:t>hose </a:t>
            </a:r>
            <a:r>
              <a:rPr lang="en-US" dirty="0"/>
              <a:t>O</a:t>
            </a:r>
            <a:r>
              <a:rPr lang="en-US" dirty="0" smtClean="0"/>
              <a:t>ther </a:t>
            </a:r>
            <a:r>
              <a:rPr lang="en-US" dirty="0"/>
              <a:t>P</a:t>
            </a:r>
            <a:r>
              <a:rPr lang="en-US" dirty="0" smtClean="0"/>
              <a:t>eople?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23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Know who you are arguing with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Florida statues that benefit policy holders:</a:t>
            </a:r>
          </a:p>
          <a:p>
            <a:pPr lvl="3"/>
            <a:r>
              <a:rPr lang="en-US" dirty="0" smtClean="0"/>
              <a:t>Matching Clause (Wind policy)</a:t>
            </a:r>
          </a:p>
          <a:p>
            <a:pPr lvl="3"/>
            <a:r>
              <a:rPr lang="en-US" dirty="0" smtClean="0"/>
              <a:t>Continuous </a:t>
            </a:r>
          </a:p>
          <a:p>
            <a:pPr lvl="3"/>
            <a:r>
              <a:rPr lang="en-US" dirty="0" smtClean="0"/>
              <a:t>25% Rule (Wind policy)</a:t>
            </a:r>
          </a:p>
          <a:p>
            <a:pPr marL="914400" lvl="3" indent="0">
              <a:buNone/>
            </a:pPr>
            <a:endParaRPr lang="en-US" dirty="0" smtClean="0"/>
          </a:p>
          <a:p>
            <a:r>
              <a:rPr lang="en-US" dirty="0"/>
              <a:t>Differences </a:t>
            </a:r>
            <a:r>
              <a:rPr lang="en-US" dirty="0" smtClean="0"/>
              <a:t>between </a:t>
            </a:r>
            <a:r>
              <a:rPr lang="en-US" dirty="0"/>
              <a:t>Flood vs. </a:t>
            </a:r>
            <a:r>
              <a:rPr lang="en-US" dirty="0" smtClean="0"/>
              <a:t>Wind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Proof </a:t>
            </a:r>
            <a:r>
              <a:rPr lang="en-US" dirty="0"/>
              <a:t>of </a:t>
            </a:r>
            <a:r>
              <a:rPr lang="en-US" dirty="0" smtClean="0"/>
              <a:t>Loss</a:t>
            </a:r>
          </a:p>
          <a:p>
            <a:pPr marL="109728" indent="0">
              <a:buNone/>
            </a:pPr>
            <a:endParaRPr lang="en-US" dirty="0" smtClean="0"/>
          </a:p>
          <a:p>
            <a:pPr lvl="0">
              <a:buClr>
                <a:srgbClr val="2DA2BF"/>
              </a:buClr>
            </a:pPr>
            <a:r>
              <a:rPr lang="en-US" dirty="0" smtClean="0">
                <a:solidFill>
                  <a:prstClr val="black"/>
                </a:solidFill>
              </a:rPr>
              <a:t>Uncovered damages to your property can effect your tax liability–Speak to your Accountant</a:t>
            </a:r>
            <a:endParaRPr lang="en-US" dirty="0">
              <a:solidFill>
                <a:prstClr val="black"/>
              </a:solidFill>
            </a:endParaRP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lvl="3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Maximizing your claim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0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/>
          <a:lstStyle/>
          <a:p>
            <a:r>
              <a:rPr lang="en-US" dirty="0" smtClean="0"/>
              <a:t>When offered a check from the insurance company, take it. No matter the amount, but don’t necessarily deposit it.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73363" y="-486992"/>
            <a:ext cx="3733802" cy="882258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00200" y="4142509"/>
            <a:ext cx="16764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5181600"/>
            <a:ext cx="44196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3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/>
          <a:lstStyle/>
          <a:p>
            <a:r>
              <a:rPr lang="en-US" dirty="0" smtClean="0"/>
              <a:t>Warning- Some insurance companies add “Final Release” statements to the back of their checks.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3343656" cy="432556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2819400" y="3886200"/>
            <a:ext cx="1066800" cy="762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1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Make sure the correct mortgage company is listed on your insurance policy. </a:t>
            </a:r>
          </a:p>
          <a:p>
            <a:endParaRPr lang="en-US" sz="1100" dirty="0" smtClean="0"/>
          </a:p>
          <a:p>
            <a:pPr lvl="0">
              <a:buClr>
                <a:srgbClr val="2DA2BF"/>
              </a:buClr>
            </a:pPr>
            <a:r>
              <a:rPr lang="en-US" sz="2800" dirty="0">
                <a:solidFill>
                  <a:prstClr val="black"/>
                </a:solidFill>
              </a:rPr>
              <a:t>Request their claim </a:t>
            </a:r>
            <a:r>
              <a:rPr lang="en-US" sz="2800" dirty="0" smtClean="0">
                <a:solidFill>
                  <a:prstClr val="black"/>
                </a:solidFill>
              </a:rPr>
              <a:t>packet.</a:t>
            </a:r>
          </a:p>
          <a:p>
            <a:pPr lvl="0">
              <a:buClr>
                <a:srgbClr val="2DA2BF"/>
              </a:buClr>
            </a:pPr>
            <a:endParaRPr lang="en-US" sz="1100" dirty="0">
              <a:solidFill>
                <a:prstClr val="black"/>
              </a:solidFill>
            </a:endParaRPr>
          </a:p>
          <a:p>
            <a:r>
              <a:rPr lang="en-US" sz="2800" dirty="0" smtClean="0"/>
              <a:t>Find out their cap for insurance proceeds.</a:t>
            </a:r>
          </a:p>
          <a:p>
            <a:endParaRPr lang="en-US" sz="1100" dirty="0" smtClean="0"/>
          </a:p>
          <a:p>
            <a:r>
              <a:rPr lang="en-US" sz="2800" dirty="0" smtClean="0"/>
              <a:t>If you have already completed repairs, get them to inspect it.</a:t>
            </a:r>
          </a:p>
          <a:p>
            <a:endParaRPr lang="en-US" sz="1100" dirty="0"/>
          </a:p>
          <a:p>
            <a:r>
              <a:rPr lang="en-US" sz="2800" dirty="0" smtClean="0"/>
              <a:t>FYI– Only Deposit checks at the Teller</a:t>
            </a:r>
            <a:endParaRPr lang="en-US" sz="2800" dirty="0"/>
          </a:p>
          <a:p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Getting your Money from the Mortgage </a:t>
            </a:r>
            <a:r>
              <a:rPr lang="en-US" dirty="0"/>
              <a:t>C</a:t>
            </a:r>
            <a:r>
              <a:rPr lang="en-US" dirty="0" smtClean="0"/>
              <a:t>ompany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7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1454</TotalTime>
  <Words>318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Lucida Sans Unicode</vt:lpstr>
      <vt:lpstr>Verdana</vt:lpstr>
      <vt:lpstr>Wingdings 2</vt:lpstr>
      <vt:lpstr>Wingdings 3</vt:lpstr>
      <vt:lpstr>Concourse</vt:lpstr>
      <vt:lpstr>Frustrations  &amp;  Explanations  </vt:lpstr>
      <vt:lpstr>Joseph Sabbagh  Public Insurance Adjuster</vt:lpstr>
      <vt:lpstr>Wind Policies vs. Flood Policies</vt:lpstr>
      <vt:lpstr>What is the difference between the Adjuster and the Examiner?</vt:lpstr>
      <vt:lpstr>So Who Are All Those Other People?</vt:lpstr>
      <vt:lpstr>Maximizing your claim</vt:lpstr>
      <vt:lpstr>PowerPoint Presentation</vt:lpstr>
      <vt:lpstr>PowerPoint Presentation</vt:lpstr>
      <vt:lpstr>Getting your Money from the Mortgage Company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Mary Balazs</cp:lastModifiedBy>
  <cp:revision>19</cp:revision>
  <dcterms:created xsi:type="dcterms:W3CDTF">2018-01-28T02:47:03Z</dcterms:created>
  <dcterms:modified xsi:type="dcterms:W3CDTF">2018-01-31T16:06:39Z</dcterms:modified>
</cp:coreProperties>
</file>