
<file path=[Content_Types].xml><?xml version="1.0" encoding="utf-8"?>
<Types xmlns="http://schemas.openxmlformats.org/package/2006/content-types">
  <Override PartName="/ppt/notesSlides/notesSlide2.xml" ContentType="application/vnd.openxmlformats-officedocument.presentationml.notes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notesSlides/notesSlide14.xml" ContentType="application/vnd.openxmlformats-officedocument.presentationml.notesSlide+xml"/>
  <Override PartName="/ppt/diagrams/data6.xml" ContentType="application/vnd.openxmlformats-officedocument.drawingml.diagramData+xml"/>
  <Override PartName="/ppt/notesSlides/notesSlide23.xml" ContentType="application/vnd.openxmlformats-officedocument.presentationml.notesSlide+xml"/>
  <Override PartName="/ppt/diagrams/layout3.xml" ContentType="application/vnd.openxmlformats-officedocument.drawingml.diagramLayout+xml"/>
  <Override PartName="/ppt/diagrams/data4.xml" ContentType="application/vnd.openxmlformats-officedocument.drawingml.diagramData+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notesSlides/notesSlide7.xml" ContentType="application/vnd.openxmlformats-officedocument.presentationml.notesSlide+xml"/>
  <Override PartName="/ppt/notesSlides/notesSlide10.xml" ContentType="application/vnd.openxmlformats-officedocument.presentationml.notesSlide+xml"/>
  <Override PartName="/ppt/diagrams/colors6.xml" ContentType="application/vnd.openxmlformats-officedocument.drawingml.diagramColors+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diagrams/drawing5.xml" ContentType="application/vnd.ms-office.drawingml.diagramDrawing+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tags/tag1.xml" ContentType="application/vnd.openxmlformats-officedocument.presentationml.tags+xml"/>
  <Override PartName="/ppt/notesSlides/notesSlide15.xml" ContentType="application/vnd.openxmlformats-officedocument.presentationml.notesSlide+xml"/>
  <Override PartName="/ppt/diagrams/layout6.xml" ContentType="application/vnd.openxmlformats-officedocument.drawingml.diagramLayout+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diagrams/layout4.xml" ContentType="application/vnd.openxmlformats-officedocument.drawingml.diagram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Default Extension="gif" ContentType="image/gif"/>
  <Override PartName="/ppt/diagrams/layout2.xml" ContentType="application/vnd.openxmlformats-officedocument.drawingml.diagramLayout+xml"/>
  <Override PartName="/ppt/diagrams/data5.xml" ContentType="application/vnd.openxmlformats-officedocument.drawingml.diagramData+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diagrams/data3.xml" ContentType="application/vnd.openxmlformats-officedocument.drawingml.diagramData+xml"/>
  <Override PartName="/ppt/diagrams/colors5.xml" ContentType="application/vnd.openxmlformats-officedocument.drawingml.diagramColors+xml"/>
  <Override PartName="/ppt/notesSlides/notesSlide6.xml" ContentType="application/vnd.openxmlformats-officedocument.presentationml.notesSlide+xml"/>
  <Override PartName="/ppt/diagrams/drawing6.xml" ContentType="application/vnd.ms-office.drawingml.diagramDrawing+xml"/>
  <Override PartName="/ppt/slides/slide8.xml" ContentType="application/vnd.openxmlformats-officedocument.presentationml.slide+xml"/>
  <Override PartName="/ppt/handoutMasters/handoutMaster1.xml" ContentType="application/vnd.openxmlformats-officedocument.presentationml.handoutMaster+xml"/>
  <Override PartName="/ppt/diagrams/data1.xml" ContentType="application/vnd.openxmlformats-officedocument.drawingml.diagramData+xml"/>
  <Override PartName="/ppt/diagrams/colors3.xml" ContentType="application/vnd.openxmlformats-officedocument.drawingml.diagramColors+xml"/>
  <Override PartName="/ppt/diagrams/drawing4.xml" ContentType="application/vnd.ms-office.drawingml.diagramDrawing+xml"/>
  <Override PartName="/ppt/notesSlides/notesSlide4.xml" ContentType="application/vnd.openxmlformats-officedocument.presentationml.notesSlide+xml"/>
  <Override PartName="/ppt/diagrams/quickStyle6.xml" ContentType="application/vnd.openxmlformats-officedocument.drawingml.diagramStyl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notesSlides/notesSlide18.xml" ContentType="application/vnd.openxmlformats-officedocument.presentationml.notes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0" r:id="rId1"/>
  </p:sldMasterIdLst>
  <p:notesMasterIdLst>
    <p:notesMasterId r:id="rId26"/>
  </p:notesMasterIdLst>
  <p:handoutMasterIdLst>
    <p:handoutMasterId r:id="rId27"/>
  </p:handoutMasterIdLst>
  <p:sldIdLst>
    <p:sldId id="260" r:id="rId2"/>
    <p:sldId id="557" r:id="rId3"/>
    <p:sldId id="564" r:id="rId4"/>
    <p:sldId id="504" r:id="rId5"/>
    <p:sldId id="505" r:id="rId6"/>
    <p:sldId id="565" r:id="rId7"/>
    <p:sldId id="566" r:id="rId8"/>
    <p:sldId id="567" r:id="rId9"/>
    <p:sldId id="568" r:id="rId10"/>
    <p:sldId id="569" r:id="rId11"/>
    <p:sldId id="576" r:id="rId12"/>
    <p:sldId id="577" r:id="rId13"/>
    <p:sldId id="578" r:id="rId14"/>
    <p:sldId id="581" r:id="rId15"/>
    <p:sldId id="579" r:id="rId16"/>
    <p:sldId id="562" r:id="rId17"/>
    <p:sldId id="561" r:id="rId18"/>
    <p:sldId id="525" r:id="rId19"/>
    <p:sldId id="543" r:id="rId20"/>
    <p:sldId id="574" r:id="rId21"/>
    <p:sldId id="544" r:id="rId22"/>
    <p:sldId id="572" r:id="rId23"/>
    <p:sldId id="545" r:id="rId24"/>
    <p:sldId id="573" r:id="rId25"/>
  </p:sldIdLst>
  <p:sldSz cx="10058400" cy="7772400"/>
  <p:notesSz cx="7086600" cy="9372600"/>
  <p:defaultTextStyle>
    <a:defPPr>
      <a:defRPr lang="en-US"/>
    </a:defPPr>
    <a:lvl1pPr algn="l" rtl="0" fontAlgn="base">
      <a:spcBef>
        <a:spcPct val="0"/>
      </a:spcBef>
      <a:spcAft>
        <a:spcPct val="0"/>
      </a:spcAft>
      <a:defRPr sz="1400" kern="1200">
        <a:solidFill>
          <a:schemeClr val="tx1"/>
        </a:solidFill>
        <a:latin typeface="Arial" charset="0"/>
        <a:ea typeface="+mn-ea"/>
        <a:cs typeface="+mn-cs"/>
      </a:defRPr>
    </a:lvl1pPr>
    <a:lvl2pPr marL="457093" algn="l" rtl="0" fontAlgn="base">
      <a:spcBef>
        <a:spcPct val="0"/>
      </a:spcBef>
      <a:spcAft>
        <a:spcPct val="0"/>
      </a:spcAft>
      <a:defRPr sz="1400" kern="1200">
        <a:solidFill>
          <a:schemeClr val="tx1"/>
        </a:solidFill>
        <a:latin typeface="Arial" charset="0"/>
        <a:ea typeface="+mn-ea"/>
        <a:cs typeface="+mn-cs"/>
      </a:defRPr>
    </a:lvl2pPr>
    <a:lvl3pPr marL="914187" algn="l" rtl="0" fontAlgn="base">
      <a:spcBef>
        <a:spcPct val="0"/>
      </a:spcBef>
      <a:spcAft>
        <a:spcPct val="0"/>
      </a:spcAft>
      <a:defRPr sz="1400" kern="1200">
        <a:solidFill>
          <a:schemeClr val="tx1"/>
        </a:solidFill>
        <a:latin typeface="Arial" charset="0"/>
        <a:ea typeface="+mn-ea"/>
        <a:cs typeface="+mn-cs"/>
      </a:defRPr>
    </a:lvl3pPr>
    <a:lvl4pPr marL="1371279" algn="l" rtl="0" fontAlgn="base">
      <a:spcBef>
        <a:spcPct val="0"/>
      </a:spcBef>
      <a:spcAft>
        <a:spcPct val="0"/>
      </a:spcAft>
      <a:defRPr sz="1400" kern="1200">
        <a:solidFill>
          <a:schemeClr val="tx1"/>
        </a:solidFill>
        <a:latin typeface="Arial" charset="0"/>
        <a:ea typeface="+mn-ea"/>
        <a:cs typeface="+mn-cs"/>
      </a:defRPr>
    </a:lvl4pPr>
    <a:lvl5pPr marL="1828372" algn="l" rtl="0" fontAlgn="base">
      <a:spcBef>
        <a:spcPct val="0"/>
      </a:spcBef>
      <a:spcAft>
        <a:spcPct val="0"/>
      </a:spcAft>
      <a:defRPr sz="1400" kern="1200">
        <a:solidFill>
          <a:schemeClr val="tx1"/>
        </a:solidFill>
        <a:latin typeface="Arial" charset="0"/>
        <a:ea typeface="+mn-ea"/>
        <a:cs typeface="+mn-cs"/>
      </a:defRPr>
    </a:lvl5pPr>
    <a:lvl6pPr marL="2285465" algn="l" defTabSz="914187" rtl="0" eaLnBrk="1" latinLnBrk="0" hangingPunct="1">
      <a:defRPr sz="1400" kern="1200">
        <a:solidFill>
          <a:schemeClr val="tx1"/>
        </a:solidFill>
        <a:latin typeface="Arial" charset="0"/>
        <a:ea typeface="+mn-ea"/>
        <a:cs typeface="+mn-cs"/>
      </a:defRPr>
    </a:lvl6pPr>
    <a:lvl7pPr marL="2742560" algn="l" defTabSz="914187" rtl="0" eaLnBrk="1" latinLnBrk="0" hangingPunct="1">
      <a:defRPr sz="1400" kern="1200">
        <a:solidFill>
          <a:schemeClr val="tx1"/>
        </a:solidFill>
        <a:latin typeface="Arial" charset="0"/>
        <a:ea typeface="+mn-ea"/>
        <a:cs typeface="+mn-cs"/>
      </a:defRPr>
    </a:lvl7pPr>
    <a:lvl8pPr marL="3199651" algn="l" defTabSz="914187" rtl="0" eaLnBrk="1" latinLnBrk="0" hangingPunct="1">
      <a:defRPr sz="1400" kern="1200">
        <a:solidFill>
          <a:schemeClr val="tx1"/>
        </a:solidFill>
        <a:latin typeface="Arial" charset="0"/>
        <a:ea typeface="+mn-ea"/>
        <a:cs typeface="+mn-cs"/>
      </a:defRPr>
    </a:lvl8pPr>
    <a:lvl9pPr marL="3656744" algn="l" defTabSz="914187" rtl="0" eaLnBrk="1" latinLnBrk="0" hangingPunct="1">
      <a:defRPr sz="1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p:clrMru>
    <a:srgbClr val="36963D"/>
    <a:srgbClr val="2E7E34"/>
    <a:srgbClr val="003399"/>
    <a:srgbClr val="5F5F5F"/>
    <a:srgbClr val="4A6894"/>
    <a:srgbClr val="BFC2C5"/>
    <a:srgbClr val="6E84BD"/>
    <a:srgbClr val="6E8BB6"/>
    <a:srgbClr val="000099"/>
    <a:srgbClr val="FF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286" autoAdjust="0"/>
    <p:restoredTop sz="76647" autoAdjust="0"/>
  </p:normalViewPr>
  <p:slideViewPr>
    <p:cSldViewPr>
      <p:cViewPr>
        <p:scale>
          <a:sx n="90" d="100"/>
          <a:sy n="90" d="100"/>
        </p:scale>
        <p:origin x="-1956" y="24"/>
      </p:cViewPr>
      <p:guideLst>
        <p:guide orient="horz" pos="2448"/>
        <p:guide pos="316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90" d="100"/>
        <a:sy n="90" d="100"/>
      </p:scale>
      <p:origin x="0" y="0"/>
    </p:cViewPr>
  </p:sorterViewPr>
  <p:notesViewPr>
    <p:cSldViewPr>
      <p:cViewPr>
        <p:scale>
          <a:sx n="80" d="100"/>
          <a:sy n="80" d="100"/>
        </p:scale>
        <p:origin x="-1368" y="-666"/>
      </p:cViewPr>
      <p:guideLst>
        <p:guide orient="horz" pos="2952"/>
        <p:guide pos="2232"/>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B458B87-84E6-4DF4-AFF2-8AF1F8E802E2}" type="doc">
      <dgm:prSet loTypeId="urn:microsoft.com/office/officeart/2005/8/layout/orgChart1" loCatId="hierarchy" qsTypeId="urn:microsoft.com/office/officeart/2005/8/quickstyle/simple5" qsCatId="simple" csTypeId="urn:microsoft.com/office/officeart/2005/8/colors/accent0_3" csCatId="mainScheme" phldr="1"/>
      <dgm:spPr/>
      <dgm:t>
        <a:bodyPr/>
        <a:lstStyle/>
        <a:p>
          <a:endParaRPr lang="en-US"/>
        </a:p>
      </dgm:t>
    </dgm:pt>
    <dgm:pt modelId="{AD861364-B597-4BCB-8F12-325A2E48C250}">
      <dgm:prSet phldrT="[Text]" custT="1"/>
      <dgm:spPr/>
      <dgm:t>
        <a:bodyPr/>
        <a:lstStyle/>
        <a:p>
          <a:r>
            <a:rPr lang="en-US" sz="1000" dirty="0" smtClean="0"/>
            <a:t>Governor (Appoints 2)</a:t>
          </a:r>
          <a:endParaRPr lang="en-US" sz="1000" dirty="0"/>
        </a:p>
      </dgm:t>
    </dgm:pt>
    <dgm:pt modelId="{CB16801D-8694-457E-A459-15657335BE82}" type="parTrans" cxnId="{53B74ED3-C401-43C2-B767-D442EFD60F0A}">
      <dgm:prSet/>
      <dgm:spPr/>
      <dgm:t>
        <a:bodyPr/>
        <a:lstStyle/>
        <a:p>
          <a:endParaRPr lang="en-US" sz="1000"/>
        </a:p>
      </dgm:t>
    </dgm:pt>
    <dgm:pt modelId="{EC7AC77C-1010-46DF-9A48-8680A3790177}" type="sibTrans" cxnId="{53B74ED3-C401-43C2-B767-D442EFD60F0A}">
      <dgm:prSet/>
      <dgm:spPr/>
      <dgm:t>
        <a:bodyPr/>
        <a:lstStyle/>
        <a:p>
          <a:endParaRPr lang="en-US" sz="1000"/>
        </a:p>
      </dgm:t>
    </dgm:pt>
    <dgm:pt modelId="{A5D8883C-6027-4331-8C42-16F00E553246}">
      <dgm:prSet phldrT="[Text]" custT="1"/>
      <dgm:spPr/>
      <dgm:t>
        <a:bodyPr/>
        <a:lstStyle/>
        <a:p>
          <a:r>
            <a:rPr lang="en-US" sz="1000" dirty="0" smtClean="0"/>
            <a:t>Sherrill Hudson</a:t>
          </a:r>
          <a:endParaRPr lang="en-US" sz="1000" dirty="0"/>
        </a:p>
      </dgm:t>
    </dgm:pt>
    <dgm:pt modelId="{A4BAE0DF-D4A9-4636-9EDD-9A5157DA86B4}" type="parTrans" cxnId="{D0020B43-DAC4-4097-8A0A-A867F8AB334C}">
      <dgm:prSet/>
      <dgm:spPr/>
      <dgm:t>
        <a:bodyPr/>
        <a:lstStyle/>
        <a:p>
          <a:endParaRPr lang="en-US" sz="1000" dirty="0"/>
        </a:p>
      </dgm:t>
    </dgm:pt>
    <dgm:pt modelId="{27AFA731-0463-4368-B9B9-8ECE5FF131D4}" type="sibTrans" cxnId="{D0020B43-DAC4-4097-8A0A-A867F8AB334C}">
      <dgm:prSet/>
      <dgm:spPr/>
      <dgm:t>
        <a:bodyPr/>
        <a:lstStyle/>
        <a:p>
          <a:endParaRPr lang="en-US" sz="1000"/>
        </a:p>
      </dgm:t>
    </dgm:pt>
    <dgm:pt modelId="{C2BFD24C-7C91-4240-9B29-9867D626D6A0}">
      <dgm:prSet phldrT="[Text]" custT="1"/>
      <dgm:spPr/>
      <dgm:t>
        <a:bodyPr/>
        <a:lstStyle/>
        <a:p>
          <a:r>
            <a:rPr lang="en-US" sz="1000" dirty="0" smtClean="0"/>
            <a:t>William Corry</a:t>
          </a:r>
          <a:endParaRPr lang="en-US" sz="1000" dirty="0"/>
        </a:p>
      </dgm:t>
    </dgm:pt>
    <dgm:pt modelId="{059EC8FE-F499-45F4-BBEA-646486317042}" type="parTrans" cxnId="{10026B34-7536-4C7D-96A5-62EA2CF296D8}">
      <dgm:prSet/>
      <dgm:spPr/>
      <dgm:t>
        <a:bodyPr/>
        <a:lstStyle/>
        <a:p>
          <a:endParaRPr lang="en-US" sz="1000" dirty="0"/>
        </a:p>
      </dgm:t>
    </dgm:pt>
    <dgm:pt modelId="{167722D2-2492-4319-A985-75589C7FD5CC}" type="sibTrans" cxnId="{10026B34-7536-4C7D-96A5-62EA2CF296D8}">
      <dgm:prSet/>
      <dgm:spPr/>
      <dgm:t>
        <a:bodyPr/>
        <a:lstStyle/>
        <a:p>
          <a:endParaRPr lang="en-US" sz="1000"/>
        </a:p>
      </dgm:t>
    </dgm:pt>
    <dgm:pt modelId="{E9D25ABC-AA37-4D2C-8739-8C25ABECEEC2}" type="pres">
      <dgm:prSet presAssocID="{FB458B87-84E6-4DF4-AFF2-8AF1F8E802E2}" presName="hierChild1" presStyleCnt="0">
        <dgm:presLayoutVars>
          <dgm:orgChart val="1"/>
          <dgm:chPref val="1"/>
          <dgm:dir/>
          <dgm:animOne val="branch"/>
          <dgm:animLvl val="lvl"/>
          <dgm:resizeHandles/>
        </dgm:presLayoutVars>
      </dgm:prSet>
      <dgm:spPr/>
      <dgm:t>
        <a:bodyPr/>
        <a:lstStyle/>
        <a:p>
          <a:endParaRPr lang="en-US"/>
        </a:p>
      </dgm:t>
    </dgm:pt>
    <dgm:pt modelId="{3A73FBD6-6AC3-47DE-B993-8BD691903240}" type="pres">
      <dgm:prSet presAssocID="{AD861364-B597-4BCB-8F12-325A2E48C250}" presName="hierRoot1" presStyleCnt="0">
        <dgm:presLayoutVars>
          <dgm:hierBranch val="init"/>
        </dgm:presLayoutVars>
      </dgm:prSet>
      <dgm:spPr/>
    </dgm:pt>
    <dgm:pt modelId="{A3C2E3D1-D54C-40BE-B8A2-A372D628720A}" type="pres">
      <dgm:prSet presAssocID="{AD861364-B597-4BCB-8F12-325A2E48C250}" presName="rootComposite1" presStyleCnt="0"/>
      <dgm:spPr/>
    </dgm:pt>
    <dgm:pt modelId="{701CE0AE-D8CD-42C3-A874-1801A1B34B4E}" type="pres">
      <dgm:prSet presAssocID="{AD861364-B597-4BCB-8F12-325A2E48C250}" presName="rootText1" presStyleLbl="node0" presStyleIdx="0" presStyleCnt="1">
        <dgm:presLayoutVars>
          <dgm:chPref val="3"/>
        </dgm:presLayoutVars>
      </dgm:prSet>
      <dgm:spPr/>
      <dgm:t>
        <a:bodyPr/>
        <a:lstStyle/>
        <a:p>
          <a:endParaRPr lang="en-US"/>
        </a:p>
      </dgm:t>
    </dgm:pt>
    <dgm:pt modelId="{F24FF5D0-67DD-4DC2-ACC0-0A10EC3FB032}" type="pres">
      <dgm:prSet presAssocID="{AD861364-B597-4BCB-8F12-325A2E48C250}" presName="rootConnector1" presStyleLbl="node1" presStyleIdx="0" presStyleCnt="0"/>
      <dgm:spPr/>
      <dgm:t>
        <a:bodyPr/>
        <a:lstStyle/>
        <a:p>
          <a:endParaRPr lang="en-US"/>
        </a:p>
      </dgm:t>
    </dgm:pt>
    <dgm:pt modelId="{46FC2C00-283D-4510-8CE2-729C0A2F9B6F}" type="pres">
      <dgm:prSet presAssocID="{AD861364-B597-4BCB-8F12-325A2E48C250}" presName="hierChild2" presStyleCnt="0"/>
      <dgm:spPr/>
    </dgm:pt>
    <dgm:pt modelId="{F865D621-32A9-4B44-83D0-253960A45387}" type="pres">
      <dgm:prSet presAssocID="{A4BAE0DF-D4A9-4636-9EDD-9A5157DA86B4}" presName="Name37" presStyleLbl="parChTrans1D2" presStyleIdx="0" presStyleCnt="2"/>
      <dgm:spPr/>
      <dgm:t>
        <a:bodyPr/>
        <a:lstStyle/>
        <a:p>
          <a:endParaRPr lang="en-US"/>
        </a:p>
      </dgm:t>
    </dgm:pt>
    <dgm:pt modelId="{DB9AD3A5-465A-414D-B376-A61360D50D93}" type="pres">
      <dgm:prSet presAssocID="{A5D8883C-6027-4331-8C42-16F00E553246}" presName="hierRoot2" presStyleCnt="0">
        <dgm:presLayoutVars>
          <dgm:hierBranch val="init"/>
        </dgm:presLayoutVars>
      </dgm:prSet>
      <dgm:spPr/>
    </dgm:pt>
    <dgm:pt modelId="{06FE34C4-53B0-4710-97EB-F2D9E8F390BE}" type="pres">
      <dgm:prSet presAssocID="{A5D8883C-6027-4331-8C42-16F00E553246}" presName="rootComposite" presStyleCnt="0"/>
      <dgm:spPr/>
    </dgm:pt>
    <dgm:pt modelId="{D7BAFA06-22B2-4657-BFF1-4113703B416B}" type="pres">
      <dgm:prSet presAssocID="{A5D8883C-6027-4331-8C42-16F00E553246}" presName="rootText" presStyleLbl="node2" presStyleIdx="0" presStyleCnt="2">
        <dgm:presLayoutVars>
          <dgm:chPref val="3"/>
        </dgm:presLayoutVars>
      </dgm:prSet>
      <dgm:spPr/>
      <dgm:t>
        <a:bodyPr/>
        <a:lstStyle/>
        <a:p>
          <a:endParaRPr lang="en-US"/>
        </a:p>
      </dgm:t>
    </dgm:pt>
    <dgm:pt modelId="{2CCF35F5-4E6C-423C-8B78-C31CAC169E2C}" type="pres">
      <dgm:prSet presAssocID="{A5D8883C-6027-4331-8C42-16F00E553246}" presName="rootConnector" presStyleLbl="node2" presStyleIdx="0" presStyleCnt="2"/>
      <dgm:spPr/>
      <dgm:t>
        <a:bodyPr/>
        <a:lstStyle/>
        <a:p>
          <a:endParaRPr lang="en-US"/>
        </a:p>
      </dgm:t>
    </dgm:pt>
    <dgm:pt modelId="{F3D6497F-1063-40D3-98BE-F6A9F5A69778}" type="pres">
      <dgm:prSet presAssocID="{A5D8883C-6027-4331-8C42-16F00E553246}" presName="hierChild4" presStyleCnt="0"/>
      <dgm:spPr/>
    </dgm:pt>
    <dgm:pt modelId="{F7C72B6B-C5A0-4B36-AF43-2683064704DA}" type="pres">
      <dgm:prSet presAssocID="{A5D8883C-6027-4331-8C42-16F00E553246}" presName="hierChild5" presStyleCnt="0"/>
      <dgm:spPr/>
    </dgm:pt>
    <dgm:pt modelId="{B5701F84-44FB-4E69-8C32-01E5E5793B75}" type="pres">
      <dgm:prSet presAssocID="{059EC8FE-F499-45F4-BBEA-646486317042}" presName="Name37" presStyleLbl="parChTrans1D2" presStyleIdx="1" presStyleCnt="2"/>
      <dgm:spPr/>
      <dgm:t>
        <a:bodyPr/>
        <a:lstStyle/>
        <a:p>
          <a:endParaRPr lang="en-US"/>
        </a:p>
      </dgm:t>
    </dgm:pt>
    <dgm:pt modelId="{4C4E2F01-BAFB-4F47-B7AE-72EF29F65AC6}" type="pres">
      <dgm:prSet presAssocID="{C2BFD24C-7C91-4240-9B29-9867D626D6A0}" presName="hierRoot2" presStyleCnt="0">
        <dgm:presLayoutVars>
          <dgm:hierBranch val="init"/>
        </dgm:presLayoutVars>
      </dgm:prSet>
      <dgm:spPr/>
    </dgm:pt>
    <dgm:pt modelId="{DFBA0314-EA5D-46E9-BEC2-BB005CB6A42D}" type="pres">
      <dgm:prSet presAssocID="{C2BFD24C-7C91-4240-9B29-9867D626D6A0}" presName="rootComposite" presStyleCnt="0"/>
      <dgm:spPr/>
    </dgm:pt>
    <dgm:pt modelId="{67AD20D2-2E47-4231-BD21-E541187F6782}" type="pres">
      <dgm:prSet presAssocID="{C2BFD24C-7C91-4240-9B29-9867D626D6A0}" presName="rootText" presStyleLbl="node2" presStyleIdx="1" presStyleCnt="2">
        <dgm:presLayoutVars>
          <dgm:chPref val="3"/>
        </dgm:presLayoutVars>
      </dgm:prSet>
      <dgm:spPr/>
      <dgm:t>
        <a:bodyPr/>
        <a:lstStyle/>
        <a:p>
          <a:endParaRPr lang="en-US"/>
        </a:p>
      </dgm:t>
    </dgm:pt>
    <dgm:pt modelId="{46FD21FD-3E63-4214-89EF-C8CBF8ED04D6}" type="pres">
      <dgm:prSet presAssocID="{C2BFD24C-7C91-4240-9B29-9867D626D6A0}" presName="rootConnector" presStyleLbl="node2" presStyleIdx="1" presStyleCnt="2"/>
      <dgm:spPr/>
      <dgm:t>
        <a:bodyPr/>
        <a:lstStyle/>
        <a:p>
          <a:endParaRPr lang="en-US"/>
        </a:p>
      </dgm:t>
    </dgm:pt>
    <dgm:pt modelId="{0D3F4053-53F5-4FB7-ABD8-06D89CA9C6AC}" type="pres">
      <dgm:prSet presAssocID="{C2BFD24C-7C91-4240-9B29-9867D626D6A0}" presName="hierChild4" presStyleCnt="0"/>
      <dgm:spPr/>
    </dgm:pt>
    <dgm:pt modelId="{11BF7CD2-9FA2-4BA7-AB45-ADE75B24FFC9}" type="pres">
      <dgm:prSet presAssocID="{C2BFD24C-7C91-4240-9B29-9867D626D6A0}" presName="hierChild5" presStyleCnt="0"/>
      <dgm:spPr/>
    </dgm:pt>
    <dgm:pt modelId="{5E331311-E632-43C9-BFC3-7BA4AF451C2F}" type="pres">
      <dgm:prSet presAssocID="{AD861364-B597-4BCB-8F12-325A2E48C250}" presName="hierChild3" presStyleCnt="0"/>
      <dgm:spPr/>
    </dgm:pt>
  </dgm:ptLst>
  <dgm:cxnLst>
    <dgm:cxn modelId="{E1EC8746-1FE2-4AE7-9FB7-713232A73D9C}" type="presOf" srcId="{FB458B87-84E6-4DF4-AFF2-8AF1F8E802E2}" destId="{E9D25ABC-AA37-4D2C-8739-8C25ABECEEC2}" srcOrd="0" destOrd="0" presId="urn:microsoft.com/office/officeart/2005/8/layout/orgChart1"/>
    <dgm:cxn modelId="{6724D5D2-64A4-452D-A64A-F831E48C4409}" type="presOf" srcId="{C2BFD24C-7C91-4240-9B29-9867D626D6A0}" destId="{46FD21FD-3E63-4214-89EF-C8CBF8ED04D6}" srcOrd="1" destOrd="0" presId="urn:microsoft.com/office/officeart/2005/8/layout/orgChart1"/>
    <dgm:cxn modelId="{060281DE-44CE-4343-87E9-1FCDD9CCE6B8}" type="presOf" srcId="{A5D8883C-6027-4331-8C42-16F00E553246}" destId="{D7BAFA06-22B2-4657-BFF1-4113703B416B}" srcOrd="0" destOrd="0" presId="urn:microsoft.com/office/officeart/2005/8/layout/orgChart1"/>
    <dgm:cxn modelId="{E875ED12-1DE0-4C56-9B2D-C157C088CFF8}" type="presOf" srcId="{AD861364-B597-4BCB-8F12-325A2E48C250}" destId="{F24FF5D0-67DD-4DC2-ACC0-0A10EC3FB032}" srcOrd="1" destOrd="0" presId="urn:microsoft.com/office/officeart/2005/8/layout/orgChart1"/>
    <dgm:cxn modelId="{D0020B43-DAC4-4097-8A0A-A867F8AB334C}" srcId="{AD861364-B597-4BCB-8F12-325A2E48C250}" destId="{A5D8883C-6027-4331-8C42-16F00E553246}" srcOrd="0" destOrd="0" parTransId="{A4BAE0DF-D4A9-4636-9EDD-9A5157DA86B4}" sibTransId="{27AFA731-0463-4368-B9B9-8ECE5FF131D4}"/>
    <dgm:cxn modelId="{10026B34-7536-4C7D-96A5-62EA2CF296D8}" srcId="{AD861364-B597-4BCB-8F12-325A2E48C250}" destId="{C2BFD24C-7C91-4240-9B29-9867D626D6A0}" srcOrd="1" destOrd="0" parTransId="{059EC8FE-F499-45F4-BBEA-646486317042}" sibTransId="{167722D2-2492-4319-A985-75589C7FD5CC}"/>
    <dgm:cxn modelId="{BADEC9BC-370B-4E90-9FC1-62A79B31E3A7}" type="presOf" srcId="{C2BFD24C-7C91-4240-9B29-9867D626D6A0}" destId="{67AD20D2-2E47-4231-BD21-E541187F6782}" srcOrd="0" destOrd="0" presId="urn:microsoft.com/office/officeart/2005/8/layout/orgChart1"/>
    <dgm:cxn modelId="{E70B5E23-5E52-4150-B57A-A5C0A9865B30}" type="presOf" srcId="{AD861364-B597-4BCB-8F12-325A2E48C250}" destId="{701CE0AE-D8CD-42C3-A874-1801A1B34B4E}" srcOrd="0" destOrd="0" presId="urn:microsoft.com/office/officeart/2005/8/layout/orgChart1"/>
    <dgm:cxn modelId="{CE8345A6-1E30-4C59-BDD1-1DF18603F42C}" type="presOf" srcId="{059EC8FE-F499-45F4-BBEA-646486317042}" destId="{B5701F84-44FB-4E69-8C32-01E5E5793B75}" srcOrd="0" destOrd="0" presId="urn:microsoft.com/office/officeart/2005/8/layout/orgChart1"/>
    <dgm:cxn modelId="{0A83EB05-3083-47B8-939D-AAD466DB319F}" type="presOf" srcId="{A5D8883C-6027-4331-8C42-16F00E553246}" destId="{2CCF35F5-4E6C-423C-8B78-C31CAC169E2C}" srcOrd="1" destOrd="0" presId="urn:microsoft.com/office/officeart/2005/8/layout/orgChart1"/>
    <dgm:cxn modelId="{53B74ED3-C401-43C2-B767-D442EFD60F0A}" srcId="{FB458B87-84E6-4DF4-AFF2-8AF1F8E802E2}" destId="{AD861364-B597-4BCB-8F12-325A2E48C250}" srcOrd="0" destOrd="0" parTransId="{CB16801D-8694-457E-A459-15657335BE82}" sibTransId="{EC7AC77C-1010-46DF-9A48-8680A3790177}"/>
    <dgm:cxn modelId="{83313441-5218-4A54-A97C-172D56EBB644}" type="presOf" srcId="{A4BAE0DF-D4A9-4636-9EDD-9A5157DA86B4}" destId="{F865D621-32A9-4B44-83D0-253960A45387}" srcOrd="0" destOrd="0" presId="urn:microsoft.com/office/officeart/2005/8/layout/orgChart1"/>
    <dgm:cxn modelId="{7CD6DD7E-922C-47C5-AE54-7C02FD3C9092}" type="presParOf" srcId="{E9D25ABC-AA37-4D2C-8739-8C25ABECEEC2}" destId="{3A73FBD6-6AC3-47DE-B993-8BD691903240}" srcOrd="0" destOrd="0" presId="urn:microsoft.com/office/officeart/2005/8/layout/orgChart1"/>
    <dgm:cxn modelId="{DE5DA147-3647-4904-8E8B-14B88DDCE3B4}" type="presParOf" srcId="{3A73FBD6-6AC3-47DE-B993-8BD691903240}" destId="{A3C2E3D1-D54C-40BE-B8A2-A372D628720A}" srcOrd="0" destOrd="0" presId="urn:microsoft.com/office/officeart/2005/8/layout/orgChart1"/>
    <dgm:cxn modelId="{7443EC46-2108-46B3-81DA-624A9EC1A5CB}" type="presParOf" srcId="{A3C2E3D1-D54C-40BE-B8A2-A372D628720A}" destId="{701CE0AE-D8CD-42C3-A874-1801A1B34B4E}" srcOrd="0" destOrd="0" presId="urn:microsoft.com/office/officeart/2005/8/layout/orgChart1"/>
    <dgm:cxn modelId="{9600509C-8F7B-427B-A8B1-6AD17ECAB282}" type="presParOf" srcId="{A3C2E3D1-D54C-40BE-B8A2-A372D628720A}" destId="{F24FF5D0-67DD-4DC2-ACC0-0A10EC3FB032}" srcOrd="1" destOrd="0" presId="urn:microsoft.com/office/officeart/2005/8/layout/orgChart1"/>
    <dgm:cxn modelId="{B4EA3083-815F-44BA-8CCD-3F24ECC97FDC}" type="presParOf" srcId="{3A73FBD6-6AC3-47DE-B993-8BD691903240}" destId="{46FC2C00-283D-4510-8CE2-729C0A2F9B6F}" srcOrd="1" destOrd="0" presId="urn:microsoft.com/office/officeart/2005/8/layout/orgChart1"/>
    <dgm:cxn modelId="{91ECCBDC-56C9-4778-930F-B4FABBB44603}" type="presParOf" srcId="{46FC2C00-283D-4510-8CE2-729C0A2F9B6F}" destId="{F865D621-32A9-4B44-83D0-253960A45387}" srcOrd="0" destOrd="0" presId="urn:microsoft.com/office/officeart/2005/8/layout/orgChart1"/>
    <dgm:cxn modelId="{44679576-CCA5-46D5-A2D4-F53256870A6F}" type="presParOf" srcId="{46FC2C00-283D-4510-8CE2-729C0A2F9B6F}" destId="{DB9AD3A5-465A-414D-B376-A61360D50D93}" srcOrd="1" destOrd="0" presId="urn:microsoft.com/office/officeart/2005/8/layout/orgChart1"/>
    <dgm:cxn modelId="{11E7FAEA-F212-42D6-86FD-3D2EFA044CB3}" type="presParOf" srcId="{DB9AD3A5-465A-414D-B376-A61360D50D93}" destId="{06FE34C4-53B0-4710-97EB-F2D9E8F390BE}" srcOrd="0" destOrd="0" presId="urn:microsoft.com/office/officeart/2005/8/layout/orgChart1"/>
    <dgm:cxn modelId="{BDF76737-0532-48D0-9189-EE6D9DD42BC3}" type="presParOf" srcId="{06FE34C4-53B0-4710-97EB-F2D9E8F390BE}" destId="{D7BAFA06-22B2-4657-BFF1-4113703B416B}" srcOrd="0" destOrd="0" presId="urn:microsoft.com/office/officeart/2005/8/layout/orgChart1"/>
    <dgm:cxn modelId="{6920D0A9-F9DB-4D54-BDC9-64D7EEBA6C0A}" type="presParOf" srcId="{06FE34C4-53B0-4710-97EB-F2D9E8F390BE}" destId="{2CCF35F5-4E6C-423C-8B78-C31CAC169E2C}" srcOrd="1" destOrd="0" presId="urn:microsoft.com/office/officeart/2005/8/layout/orgChart1"/>
    <dgm:cxn modelId="{5FC0ECAB-ABC6-4234-A81D-625F8383E1AE}" type="presParOf" srcId="{DB9AD3A5-465A-414D-B376-A61360D50D93}" destId="{F3D6497F-1063-40D3-98BE-F6A9F5A69778}" srcOrd="1" destOrd="0" presId="urn:microsoft.com/office/officeart/2005/8/layout/orgChart1"/>
    <dgm:cxn modelId="{39031DBF-2119-4081-9FEF-E8FDCA48CCAC}" type="presParOf" srcId="{DB9AD3A5-465A-414D-B376-A61360D50D93}" destId="{F7C72B6B-C5A0-4B36-AF43-2683064704DA}" srcOrd="2" destOrd="0" presId="urn:microsoft.com/office/officeart/2005/8/layout/orgChart1"/>
    <dgm:cxn modelId="{21E0B9BB-3243-4B74-8C0F-F1A7FF2B90CE}" type="presParOf" srcId="{46FC2C00-283D-4510-8CE2-729C0A2F9B6F}" destId="{B5701F84-44FB-4E69-8C32-01E5E5793B75}" srcOrd="2" destOrd="0" presId="urn:microsoft.com/office/officeart/2005/8/layout/orgChart1"/>
    <dgm:cxn modelId="{87E2E265-D352-4364-A358-071965DAC7E7}" type="presParOf" srcId="{46FC2C00-283D-4510-8CE2-729C0A2F9B6F}" destId="{4C4E2F01-BAFB-4F47-B7AE-72EF29F65AC6}" srcOrd="3" destOrd="0" presId="urn:microsoft.com/office/officeart/2005/8/layout/orgChart1"/>
    <dgm:cxn modelId="{A60A99AF-EBE9-43C7-AF98-98FD64834F11}" type="presParOf" srcId="{4C4E2F01-BAFB-4F47-B7AE-72EF29F65AC6}" destId="{DFBA0314-EA5D-46E9-BEC2-BB005CB6A42D}" srcOrd="0" destOrd="0" presId="urn:microsoft.com/office/officeart/2005/8/layout/orgChart1"/>
    <dgm:cxn modelId="{CAAC44D8-38E6-4513-B32D-74A261D3C6A3}" type="presParOf" srcId="{DFBA0314-EA5D-46E9-BEC2-BB005CB6A42D}" destId="{67AD20D2-2E47-4231-BD21-E541187F6782}" srcOrd="0" destOrd="0" presId="urn:microsoft.com/office/officeart/2005/8/layout/orgChart1"/>
    <dgm:cxn modelId="{BDB39427-1A17-4A87-9667-AD1050D68593}" type="presParOf" srcId="{DFBA0314-EA5D-46E9-BEC2-BB005CB6A42D}" destId="{46FD21FD-3E63-4214-89EF-C8CBF8ED04D6}" srcOrd="1" destOrd="0" presId="urn:microsoft.com/office/officeart/2005/8/layout/orgChart1"/>
    <dgm:cxn modelId="{B8F0ECAB-9FB5-4466-892A-685664F53958}" type="presParOf" srcId="{4C4E2F01-BAFB-4F47-B7AE-72EF29F65AC6}" destId="{0D3F4053-53F5-4FB7-ABD8-06D89CA9C6AC}" srcOrd="1" destOrd="0" presId="urn:microsoft.com/office/officeart/2005/8/layout/orgChart1"/>
    <dgm:cxn modelId="{10395427-FA8D-40C4-A469-E658EC8E3A03}" type="presParOf" srcId="{4C4E2F01-BAFB-4F47-B7AE-72EF29F65AC6}" destId="{11BF7CD2-9FA2-4BA7-AB45-ADE75B24FFC9}" srcOrd="2" destOrd="0" presId="urn:microsoft.com/office/officeart/2005/8/layout/orgChart1"/>
    <dgm:cxn modelId="{9AE80C67-C2EE-4D8F-AA24-EB6B0592FB90}" type="presParOf" srcId="{3A73FBD6-6AC3-47DE-B993-8BD691903240}" destId="{5E331311-E632-43C9-BFC3-7BA4AF451C2F}" srcOrd="2" destOrd="0" presId="urn:microsoft.com/office/officeart/2005/8/layout/orgChart1"/>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B458B87-84E6-4DF4-AFF2-8AF1F8E802E2}" type="doc">
      <dgm:prSet loTypeId="urn:microsoft.com/office/officeart/2005/8/layout/orgChart1" loCatId="hierarchy" qsTypeId="urn:microsoft.com/office/officeart/2005/8/quickstyle/simple5" qsCatId="simple" csTypeId="urn:microsoft.com/office/officeart/2005/8/colors/accent0_3" csCatId="mainScheme" phldr="1"/>
      <dgm:spPr/>
      <dgm:t>
        <a:bodyPr/>
        <a:lstStyle/>
        <a:p>
          <a:endParaRPr lang="en-US"/>
        </a:p>
      </dgm:t>
    </dgm:pt>
    <dgm:pt modelId="{AD861364-B597-4BCB-8F12-325A2E48C250}">
      <dgm:prSet phldrT="[Text]" custT="1"/>
      <dgm:spPr/>
      <dgm:t>
        <a:bodyPr/>
        <a:lstStyle/>
        <a:p>
          <a:r>
            <a:rPr lang="en-US" sz="1000" dirty="0" smtClean="0"/>
            <a:t>State CFO</a:t>
          </a:r>
        </a:p>
        <a:p>
          <a:r>
            <a:rPr lang="en-US" sz="1000" dirty="0" smtClean="0"/>
            <a:t>(Appoints 2, including Chair)</a:t>
          </a:r>
          <a:endParaRPr lang="en-US" sz="1000" dirty="0"/>
        </a:p>
      </dgm:t>
    </dgm:pt>
    <dgm:pt modelId="{CB16801D-8694-457E-A459-15657335BE82}" type="parTrans" cxnId="{53B74ED3-C401-43C2-B767-D442EFD60F0A}">
      <dgm:prSet/>
      <dgm:spPr/>
      <dgm:t>
        <a:bodyPr/>
        <a:lstStyle/>
        <a:p>
          <a:endParaRPr lang="en-US" sz="1000"/>
        </a:p>
      </dgm:t>
    </dgm:pt>
    <dgm:pt modelId="{EC7AC77C-1010-46DF-9A48-8680A3790177}" type="sibTrans" cxnId="{53B74ED3-C401-43C2-B767-D442EFD60F0A}">
      <dgm:prSet/>
      <dgm:spPr/>
      <dgm:t>
        <a:bodyPr/>
        <a:lstStyle/>
        <a:p>
          <a:endParaRPr lang="en-US" sz="1000"/>
        </a:p>
      </dgm:t>
    </dgm:pt>
    <dgm:pt modelId="{A5D8883C-6027-4331-8C42-16F00E553246}">
      <dgm:prSet phldrT="[Text]" custT="1"/>
      <dgm:spPr/>
      <dgm:t>
        <a:bodyPr/>
        <a:lstStyle/>
        <a:p>
          <a:r>
            <a:rPr lang="en-US" sz="1000" dirty="0" smtClean="0"/>
            <a:t>James R. Malone (Chair)</a:t>
          </a:r>
          <a:endParaRPr lang="en-US" sz="1000" dirty="0"/>
        </a:p>
      </dgm:t>
    </dgm:pt>
    <dgm:pt modelId="{A4BAE0DF-D4A9-4636-9EDD-9A5157DA86B4}" type="parTrans" cxnId="{D0020B43-DAC4-4097-8A0A-A867F8AB334C}">
      <dgm:prSet/>
      <dgm:spPr/>
      <dgm:t>
        <a:bodyPr/>
        <a:lstStyle/>
        <a:p>
          <a:endParaRPr lang="en-US" sz="1000" dirty="0"/>
        </a:p>
      </dgm:t>
    </dgm:pt>
    <dgm:pt modelId="{27AFA731-0463-4368-B9B9-8ECE5FF131D4}" type="sibTrans" cxnId="{D0020B43-DAC4-4097-8A0A-A867F8AB334C}">
      <dgm:prSet/>
      <dgm:spPr/>
      <dgm:t>
        <a:bodyPr/>
        <a:lstStyle/>
        <a:p>
          <a:endParaRPr lang="en-US" sz="1000"/>
        </a:p>
      </dgm:t>
    </dgm:pt>
    <dgm:pt modelId="{C2BFD24C-7C91-4240-9B29-9867D626D6A0}">
      <dgm:prSet phldrT="[Text]" custT="1"/>
      <dgm:spPr/>
      <dgm:t>
        <a:bodyPr/>
        <a:lstStyle/>
        <a:p>
          <a:r>
            <a:rPr lang="en-US" sz="1000" dirty="0" smtClean="0"/>
            <a:t>Harold Knowles</a:t>
          </a:r>
          <a:endParaRPr lang="en-US" sz="1000" dirty="0"/>
        </a:p>
      </dgm:t>
    </dgm:pt>
    <dgm:pt modelId="{059EC8FE-F499-45F4-BBEA-646486317042}" type="parTrans" cxnId="{10026B34-7536-4C7D-96A5-62EA2CF296D8}">
      <dgm:prSet/>
      <dgm:spPr/>
      <dgm:t>
        <a:bodyPr/>
        <a:lstStyle/>
        <a:p>
          <a:endParaRPr lang="en-US" sz="1000" dirty="0"/>
        </a:p>
      </dgm:t>
    </dgm:pt>
    <dgm:pt modelId="{167722D2-2492-4319-A985-75589C7FD5CC}" type="sibTrans" cxnId="{10026B34-7536-4C7D-96A5-62EA2CF296D8}">
      <dgm:prSet/>
      <dgm:spPr/>
      <dgm:t>
        <a:bodyPr/>
        <a:lstStyle/>
        <a:p>
          <a:endParaRPr lang="en-US" sz="1000"/>
        </a:p>
      </dgm:t>
    </dgm:pt>
    <dgm:pt modelId="{E9D25ABC-AA37-4D2C-8739-8C25ABECEEC2}" type="pres">
      <dgm:prSet presAssocID="{FB458B87-84E6-4DF4-AFF2-8AF1F8E802E2}" presName="hierChild1" presStyleCnt="0">
        <dgm:presLayoutVars>
          <dgm:orgChart val="1"/>
          <dgm:chPref val="1"/>
          <dgm:dir/>
          <dgm:animOne val="branch"/>
          <dgm:animLvl val="lvl"/>
          <dgm:resizeHandles/>
        </dgm:presLayoutVars>
      </dgm:prSet>
      <dgm:spPr/>
      <dgm:t>
        <a:bodyPr/>
        <a:lstStyle/>
        <a:p>
          <a:endParaRPr lang="en-US"/>
        </a:p>
      </dgm:t>
    </dgm:pt>
    <dgm:pt modelId="{3A73FBD6-6AC3-47DE-B993-8BD691903240}" type="pres">
      <dgm:prSet presAssocID="{AD861364-B597-4BCB-8F12-325A2E48C250}" presName="hierRoot1" presStyleCnt="0">
        <dgm:presLayoutVars>
          <dgm:hierBranch val="init"/>
        </dgm:presLayoutVars>
      </dgm:prSet>
      <dgm:spPr/>
    </dgm:pt>
    <dgm:pt modelId="{A3C2E3D1-D54C-40BE-B8A2-A372D628720A}" type="pres">
      <dgm:prSet presAssocID="{AD861364-B597-4BCB-8F12-325A2E48C250}" presName="rootComposite1" presStyleCnt="0"/>
      <dgm:spPr/>
    </dgm:pt>
    <dgm:pt modelId="{701CE0AE-D8CD-42C3-A874-1801A1B34B4E}" type="pres">
      <dgm:prSet presAssocID="{AD861364-B597-4BCB-8F12-325A2E48C250}" presName="rootText1" presStyleLbl="node0" presStyleIdx="0" presStyleCnt="1">
        <dgm:presLayoutVars>
          <dgm:chPref val="3"/>
        </dgm:presLayoutVars>
      </dgm:prSet>
      <dgm:spPr/>
      <dgm:t>
        <a:bodyPr/>
        <a:lstStyle/>
        <a:p>
          <a:endParaRPr lang="en-US"/>
        </a:p>
      </dgm:t>
    </dgm:pt>
    <dgm:pt modelId="{F24FF5D0-67DD-4DC2-ACC0-0A10EC3FB032}" type="pres">
      <dgm:prSet presAssocID="{AD861364-B597-4BCB-8F12-325A2E48C250}" presName="rootConnector1" presStyleLbl="node1" presStyleIdx="0" presStyleCnt="0"/>
      <dgm:spPr/>
      <dgm:t>
        <a:bodyPr/>
        <a:lstStyle/>
        <a:p>
          <a:endParaRPr lang="en-US"/>
        </a:p>
      </dgm:t>
    </dgm:pt>
    <dgm:pt modelId="{46FC2C00-283D-4510-8CE2-729C0A2F9B6F}" type="pres">
      <dgm:prSet presAssocID="{AD861364-B597-4BCB-8F12-325A2E48C250}" presName="hierChild2" presStyleCnt="0"/>
      <dgm:spPr/>
    </dgm:pt>
    <dgm:pt modelId="{F865D621-32A9-4B44-83D0-253960A45387}" type="pres">
      <dgm:prSet presAssocID="{A4BAE0DF-D4A9-4636-9EDD-9A5157DA86B4}" presName="Name37" presStyleLbl="parChTrans1D2" presStyleIdx="0" presStyleCnt="2"/>
      <dgm:spPr/>
      <dgm:t>
        <a:bodyPr/>
        <a:lstStyle/>
        <a:p>
          <a:endParaRPr lang="en-US"/>
        </a:p>
      </dgm:t>
    </dgm:pt>
    <dgm:pt modelId="{DB9AD3A5-465A-414D-B376-A61360D50D93}" type="pres">
      <dgm:prSet presAssocID="{A5D8883C-6027-4331-8C42-16F00E553246}" presName="hierRoot2" presStyleCnt="0">
        <dgm:presLayoutVars>
          <dgm:hierBranch val="init"/>
        </dgm:presLayoutVars>
      </dgm:prSet>
      <dgm:spPr/>
    </dgm:pt>
    <dgm:pt modelId="{06FE34C4-53B0-4710-97EB-F2D9E8F390BE}" type="pres">
      <dgm:prSet presAssocID="{A5D8883C-6027-4331-8C42-16F00E553246}" presName="rootComposite" presStyleCnt="0"/>
      <dgm:spPr/>
    </dgm:pt>
    <dgm:pt modelId="{D7BAFA06-22B2-4657-BFF1-4113703B416B}" type="pres">
      <dgm:prSet presAssocID="{A5D8883C-6027-4331-8C42-16F00E553246}" presName="rootText" presStyleLbl="node2" presStyleIdx="0" presStyleCnt="2">
        <dgm:presLayoutVars>
          <dgm:chPref val="3"/>
        </dgm:presLayoutVars>
      </dgm:prSet>
      <dgm:spPr/>
      <dgm:t>
        <a:bodyPr/>
        <a:lstStyle/>
        <a:p>
          <a:endParaRPr lang="en-US"/>
        </a:p>
      </dgm:t>
    </dgm:pt>
    <dgm:pt modelId="{2CCF35F5-4E6C-423C-8B78-C31CAC169E2C}" type="pres">
      <dgm:prSet presAssocID="{A5D8883C-6027-4331-8C42-16F00E553246}" presName="rootConnector" presStyleLbl="node2" presStyleIdx="0" presStyleCnt="2"/>
      <dgm:spPr/>
      <dgm:t>
        <a:bodyPr/>
        <a:lstStyle/>
        <a:p>
          <a:endParaRPr lang="en-US"/>
        </a:p>
      </dgm:t>
    </dgm:pt>
    <dgm:pt modelId="{F3D6497F-1063-40D3-98BE-F6A9F5A69778}" type="pres">
      <dgm:prSet presAssocID="{A5D8883C-6027-4331-8C42-16F00E553246}" presName="hierChild4" presStyleCnt="0"/>
      <dgm:spPr/>
    </dgm:pt>
    <dgm:pt modelId="{F7C72B6B-C5A0-4B36-AF43-2683064704DA}" type="pres">
      <dgm:prSet presAssocID="{A5D8883C-6027-4331-8C42-16F00E553246}" presName="hierChild5" presStyleCnt="0"/>
      <dgm:spPr/>
    </dgm:pt>
    <dgm:pt modelId="{B5701F84-44FB-4E69-8C32-01E5E5793B75}" type="pres">
      <dgm:prSet presAssocID="{059EC8FE-F499-45F4-BBEA-646486317042}" presName="Name37" presStyleLbl="parChTrans1D2" presStyleIdx="1" presStyleCnt="2"/>
      <dgm:spPr/>
      <dgm:t>
        <a:bodyPr/>
        <a:lstStyle/>
        <a:p>
          <a:endParaRPr lang="en-US"/>
        </a:p>
      </dgm:t>
    </dgm:pt>
    <dgm:pt modelId="{4C4E2F01-BAFB-4F47-B7AE-72EF29F65AC6}" type="pres">
      <dgm:prSet presAssocID="{C2BFD24C-7C91-4240-9B29-9867D626D6A0}" presName="hierRoot2" presStyleCnt="0">
        <dgm:presLayoutVars>
          <dgm:hierBranch val="init"/>
        </dgm:presLayoutVars>
      </dgm:prSet>
      <dgm:spPr/>
    </dgm:pt>
    <dgm:pt modelId="{DFBA0314-EA5D-46E9-BEC2-BB005CB6A42D}" type="pres">
      <dgm:prSet presAssocID="{C2BFD24C-7C91-4240-9B29-9867D626D6A0}" presName="rootComposite" presStyleCnt="0"/>
      <dgm:spPr/>
    </dgm:pt>
    <dgm:pt modelId="{67AD20D2-2E47-4231-BD21-E541187F6782}" type="pres">
      <dgm:prSet presAssocID="{C2BFD24C-7C91-4240-9B29-9867D626D6A0}" presName="rootText" presStyleLbl="node2" presStyleIdx="1" presStyleCnt="2">
        <dgm:presLayoutVars>
          <dgm:chPref val="3"/>
        </dgm:presLayoutVars>
      </dgm:prSet>
      <dgm:spPr/>
      <dgm:t>
        <a:bodyPr/>
        <a:lstStyle/>
        <a:p>
          <a:endParaRPr lang="en-US"/>
        </a:p>
      </dgm:t>
    </dgm:pt>
    <dgm:pt modelId="{46FD21FD-3E63-4214-89EF-C8CBF8ED04D6}" type="pres">
      <dgm:prSet presAssocID="{C2BFD24C-7C91-4240-9B29-9867D626D6A0}" presName="rootConnector" presStyleLbl="node2" presStyleIdx="1" presStyleCnt="2"/>
      <dgm:spPr/>
      <dgm:t>
        <a:bodyPr/>
        <a:lstStyle/>
        <a:p>
          <a:endParaRPr lang="en-US"/>
        </a:p>
      </dgm:t>
    </dgm:pt>
    <dgm:pt modelId="{0D3F4053-53F5-4FB7-ABD8-06D89CA9C6AC}" type="pres">
      <dgm:prSet presAssocID="{C2BFD24C-7C91-4240-9B29-9867D626D6A0}" presName="hierChild4" presStyleCnt="0"/>
      <dgm:spPr/>
    </dgm:pt>
    <dgm:pt modelId="{11BF7CD2-9FA2-4BA7-AB45-ADE75B24FFC9}" type="pres">
      <dgm:prSet presAssocID="{C2BFD24C-7C91-4240-9B29-9867D626D6A0}" presName="hierChild5" presStyleCnt="0"/>
      <dgm:spPr/>
    </dgm:pt>
    <dgm:pt modelId="{5E331311-E632-43C9-BFC3-7BA4AF451C2F}" type="pres">
      <dgm:prSet presAssocID="{AD861364-B597-4BCB-8F12-325A2E48C250}" presName="hierChild3" presStyleCnt="0"/>
      <dgm:spPr/>
    </dgm:pt>
  </dgm:ptLst>
  <dgm:cxnLst>
    <dgm:cxn modelId="{DF345CC5-56F3-4917-B59B-6D8026430C7B}" type="presOf" srcId="{AD861364-B597-4BCB-8F12-325A2E48C250}" destId="{F24FF5D0-67DD-4DC2-ACC0-0A10EC3FB032}" srcOrd="1" destOrd="0" presId="urn:microsoft.com/office/officeart/2005/8/layout/orgChart1"/>
    <dgm:cxn modelId="{28D8A0EC-08BA-4D2F-87F3-4605CE197786}" type="presOf" srcId="{059EC8FE-F499-45F4-BBEA-646486317042}" destId="{B5701F84-44FB-4E69-8C32-01E5E5793B75}" srcOrd="0" destOrd="0" presId="urn:microsoft.com/office/officeart/2005/8/layout/orgChart1"/>
    <dgm:cxn modelId="{D0020B43-DAC4-4097-8A0A-A867F8AB334C}" srcId="{AD861364-B597-4BCB-8F12-325A2E48C250}" destId="{A5D8883C-6027-4331-8C42-16F00E553246}" srcOrd="0" destOrd="0" parTransId="{A4BAE0DF-D4A9-4636-9EDD-9A5157DA86B4}" sibTransId="{27AFA731-0463-4368-B9B9-8ECE5FF131D4}"/>
    <dgm:cxn modelId="{050D28CD-AAF4-453C-BFD5-48402CCD678E}" type="presOf" srcId="{A5D8883C-6027-4331-8C42-16F00E553246}" destId="{D7BAFA06-22B2-4657-BFF1-4113703B416B}" srcOrd="0" destOrd="0" presId="urn:microsoft.com/office/officeart/2005/8/layout/orgChart1"/>
    <dgm:cxn modelId="{90839F79-14AF-4083-985E-B397F7DA2FAD}" type="presOf" srcId="{A4BAE0DF-D4A9-4636-9EDD-9A5157DA86B4}" destId="{F865D621-32A9-4B44-83D0-253960A45387}" srcOrd="0" destOrd="0" presId="urn:microsoft.com/office/officeart/2005/8/layout/orgChart1"/>
    <dgm:cxn modelId="{85590C16-BAE6-48AE-B0F6-12D26C38EC14}" type="presOf" srcId="{FB458B87-84E6-4DF4-AFF2-8AF1F8E802E2}" destId="{E9D25ABC-AA37-4D2C-8739-8C25ABECEEC2}" srcOrd="0" destOrd="0" presId="urn:microsoft.com/office/officeart/2005/8/layout/orgChart1"/>
    <dgm:cxn modelId="{6BACE7F0-810F-4FBC-964B-DC695C857DBE}" type="presOf" srcId="{C2BFD24C-7C91-4240-9B29-9867D626D6A0}" destId="{46FD21FD-3E63-4214-89EF-C8CBF8ED04D6}" srcOrd="1" destOrd="0" presId="urn:microsoft.com/office/officeart/2005/8/layout/orgChart1"/>
    <dgm:cxn modelId="{10026B34-7536-4C7D-96A5-62EA2CF296D8}" srcId="{AD861364-B597-4BCB-8F12-325A2E48C250}" destId="{C2BFD24C-7C91-4240-9B29-9867D626D6A0}" srcOrd="1" destOrd="0" parTransId="{059EC8FE-F499-45F4-BBEA-646486317042}" sibTransId="{167722D2-2492-4319-A985-75589C7FD5CC}"/>
    <dgm:cxn modelId="{24DC14F6-61A9-4A4E-A739-9FB40A85B673}" type="presOf" srcId="{AD861364-B597-4BCB-8F12-325A2E48C250}" destId="{701CE0AE-D8CD-42C3-A874-1801A1B34B4E}" srcOrd="0" destOrd="0" presId="urn:microsoft.com/office/officeart/2005/8/layout/orgChart1"/>
    <dgm:cxn modelId="{1C2B38D1-0A8E-4616-B52E-A0D5EDBFC08D}" type="presOf" srcId="{A5D8883C-6027-4331-8C42-16F00E553246}" destId="{2CCF35F5-4E6C-423C-8B78-C31CAC169E2C}" srcOrd="1" destOrd="0" presId="urn:microsoft.com/office/officeart/2005/8/layout/orgChart1"/>
    <dgm:cxn modelId="{3967E116-2437-423F-B29C-B8F8BAF92080}" type="presOf" srcId="{C2BFD24C-7C91-4240-9B29-9867D626D6A0}" destId="{67AD20D2-2E47-4231-BD21-E541187F6782}" srcOrd="0" destOrd="0" presId="urn:microsoft.com/office/officeart/2005/8/layout/orgChart1"/>
    <dgm:cxn modelId="{53B74ED3-C401-43C2-B767-D442EFD60F0A}" srcId="{FB458B87-84E6-4DF4-AFF2-8AF1F8E802E2}" destId="{AD861364-B597-4BCB-8F12-325A2E48C250}" srcOrd="0" destOrd="0" parTransId="{CB16801D-8694-457E-A459-15657335BE82}" sibTransId="{EC7AC77C-1010-46DF-9A48-8680A3790177}"/>
    <dgm:cxn modelId="{4154F3DE-CF3C-4871-98D7-24355EC78F47}" type="presParOf" srcId="{E9D25ABC-AA37-4D2C-8739-8C25ABECEEC2}" destId="{3A73FBD6-6AC3-47DE-B993-8BD691903240}" srcOrd="0" destOrd="0" presId="urn:microsoft.com/office/officeart/2005/8/layout/orgChart1"/>
    <dgm:cxn modelId="{879ED7AF-C833-47E2-9894-EB01943E4D78}" type="presParOf" srcId="{3A73FBD6-6AC3-47DE-B993-8BD691903240}" destId="{A3C2E3D1-D54C-40BE-B8A2-A372D628720A}" srcOrd="0" destOrd="0" presId="urn:microsoft.com/office/officeart/2005/8/layout/orgChart1"/>
    <dgm:cxn modelId="{2419DCD6-CA77-405B-A57A-CB7E5C94B210}" type="presParOf" srcId="{A3C2E3D1-D54C-40BE-B8A2-A372D628720A}" destId="{701CE0AE-D8CD-42C3-A874-1801A1B34B4E}" srcOrd="0" destOrd="0" presId="urn:microsoft.com/office/officeart/2005/8/layout/orgChart1"/>
    <dgm:cxn modelId="{E8795797-8268-475A-A988-8660B04E7FA7}" type="presParOf" srcId="{A3C2E3D1-D54C-40BE-B8A2-A372D628720A}" destId="{F24FF5D0-67DD-4DC2-ACC0-0A10EC3FB032}" srcOrd="1" destOrd="0" presId="urn:microsoft.com/office/officeart/2005/8/layout/orgChart1"/>
    <dgm:cxn modelId="{6FA7C0ED-F215-46FF-8F02-FA8E5A24185A}" type="presParOf" srcId="{3A73FBD6-6AC3-47DE-B993-8BD691903240}" destId="{46FC2C00-283D-4510-8CE2-729C0A2F9B6F}" srcOrd="1" destOrd="0" presId="urn:microsoft.com/office/officeart/2005/8/layout/orgChart1"/>
    <dgm:cxn modelId="{6EC45EF9-0E3C-41DC-BE24-F801D23FC293}" type="presParOf" srcId="{46FC2C00-283D-4510-8CE2-729C0A2F9B6F}" destId="{F865D621-32A9-4B44-83D0-253960A45387}" srcOrd="0" destOrd="0" presId="urn:microsoft.com/office/officeart/2005/8/layout/orgChart1"/>
    <dgm:cxn modelId="{32492718-BCD3-482F-B802-2DA22F41CCBE}" type="presParOf" srcId="{46FC2C00-283D-4510-8CE2-729C0A2F9B6F}" destId="{DB9AD3A5-465A-414D-B376-A61360D50D93}" srcOrd="1" destOrd="0" presId="urn:microsoft.com/office/officeart/2005/8/layout/orgChart1"/>
    <dgm:cxn modelId="{456EBECC-71EF-4AE7-9069-B38DD5A0175F}" type="presParOf" srcId="{DB9AD3A5-465A-414D-B376-A61360D50D93}" destId="{06FE34C4-53B0-4710-97EB-F2D9E8F390BE}" srcOrd="0" destOrd="0" presId="urn:microsoft.com/office/officeart/2005/8/layout/orgChart1"/>
    <dgm:cxn modelId="{96AAB594-6816-475C-8ED4-735A9E9D535A}" type="presParOf" srcId="{06FE34C4-53B0-4710-97EB-F2D9E8F390BE}" destId="{D7BAFA06-22B2-4657-BFF1-4113703B416B}" srcOrd="0" destOrd="0" presId="urn:microsoft.com/office/officeart/2005/8/layout/orgChart1"/>
    <dgm:cxn modelId="{17E6540D-0C2F-4632-840C-367BB13D7156}" type="presParOf" srcId="{06FE34C4-53B0-4710-97EB-F2D9E8F390BE}" destId="{2CCF35F5-4E6C-423C-8B78-C31CAC169E2C}" srcOrd="1" destOrd="0" presId="urn:microsoft.com/office/officeart/2005/8/layout/orgChart1"/>
    <dgm:cxn modelId="{57144EE8-BA98-478C-877D-E47B1E7E6A38}" type="presParOf" srcId="{DB9AD3A5-465A-414D-B376-A61360D50D93}" destId="{F3D6497F-1063-40D3-98BE-F6A9F5A69778}" srcOrd="1" destOrd="0" presId="urn:microsoft.com/office/officeart/2005/8/layout/orgChart1"/>
    <dgm:cxn modelId="{E8C5FB87-91D7-4DBB-8753-985F5D949D38}" type="presParOf" srcId="{DB9AD3A5-465A-414D-B376-A61360D50D93}" destId="{F7C72B6B-C5A0-4B36-AF43-2683064704DA}" srcOrd="2" destOrd="0" presId="urn:microsoft.com/office/officeart/2005/8/layout/orgChart1"/>
    <dgm:cxn modelId="{F6F85294-381A-4F0B-8801-B9E7E268D2B4}" type="presParOf" srcId="{46FC2C00-283D-4510-8CE2-729C0A2F9B6F}" destId="{B5701F84-44FB-4E69-8C32-01E5E5793B75}" srcOrd="2" destOrd="0" presId="urn:microsoft.com/office/officeart/2005/8/layout/orgChart1"/>
    <dgm:cxn modelId="{206866C9-45EF-4CE3-AC78-C6A06DDDD4EF}" type="presParOf" srcId="{46FC2C00-283D-4510-8CE2-729C0A2F9B6F}" destId="{4C4E2F01-BAFB-4F47-B7AE-72EF29F65AC6}" srcOrd="3" destOrd="0" presId="urn:microsoft.com/office/officeart/2005/8/layout/orgChart1"/>
    <dgm:cxn modelId="{A2D0BBC2-9731-4821-A1CA-A24363F17EE7}" type="presParOf" srcId="{4C4E2F01-BAFB-4F47-B7AE-72EF29F65AC6}" destId="{DFBA0314-EA5D-46E9-BEC2-BB005CB6A42D}" srcOrd="0" destOrd="0" presId="urn:microsoft.com/office/officeart/2005/8/layout/orgChart1"/>
    <dgm:cxn modelId="{C67C825E-B984-4DF6-9D21-46D84D4A7C34}" type="presParOf" srcId="{DFBA0314-EA5D-46E9-BEC2-BB005CB6A42D}" destId="{67AD20D2-2E47-4231-BD21-E541187F6782}" srcOrd="0" destOrd="0" presId="urn:microsoft.com/office/officeart/2005/8/layout/orgChart1"/>
    <dgm:cxn modelId="{62359223-7549-4757-87B9-74D08B519951}" type="presParOf" srcId="{DFBA0314-EA5D-46E9-BEC2-BB005CB6A42D}" destId="{46FD21FD-3E63-4214-89EF-C8CBF8ED04D6}" srcOrd="1" destOrd="0" presId="urn:microsoft.com/office/officeart/2005/8/layout/orgChart1"/>
    <dgm:cxn modelId="{CB72BB90-2BD7-4EE6-A180-8BB7C4ADEDB6}" type="presParOf" srcId="{4C4E2F01-BAFB-4F47-B7AE-72EF29F65AC6}" destId="{0D3F4053-53F5-4FB7-ABD8-06D89CA9C6AC}" srcOrd="1" destOrd="0" presId="urn:microsoft.com/office/officeart/2005/8/layout/orgChart1"/>
    <dgm:cxn modelId="{6C96CD57-D96F-4442-8552-62BEA3BF5C32}" type="presParOf" srcId="{4C4E2F01-BAFB-4F47-B7AE-72EF29F65AC6}" destId="{11BF7CD2-9FA2-4BA7-AB45-ADE75B24FFC9}" srcOrd="2" destOrd="0" presId="urn:microsoft.com/office/officeart/2005/8/layout/orgChart1"/>
    <dgm:cxn modelId="{C18AEDCA-E12C-4187-946D-5894B1202508}" type="presParOf" srcId="{3A73FBD6-6AC3-47DE-B993-8BD691903240}" destId="{5E331311-E632-43C9-BFC3-7BA4AF451C2F}" srcOrd="2" destOrd="0" presId="urn:microsoft.com/office/officeart/2005/8/layout/orgChart1"/>
  </dgm:cxnLst>
  <dgm:bg/>
  <dgm:whole/>
  <dgm:extLst>
    <a:ext uri="http://schemas.microsoft.com/office/drawing/2008/diagram">
      <dsp:dataModelExt xmlns:dsp="http://schemas.microsoft.com/office/drawing/2008/diagram" xmlns="" relId="rId13"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B458B87-84E6-4DF4-AFF2-8AF1F8E802E2}" type="doc">
      <dgm:prSet loTypeId="urn:microsoft.com/office/officeart/2005/8/layout/orgChart1" loCatId="hierarchy" qsTypeId="urn:microsoft.com/office/officeart/2005/8/quickstyle/simple5" qsCatId="simple" csTypeId="urn:microsoft.com/office/officeart/2005/8/colors/accent0_3" csCatId="mainScheme" phldr="1"/>
      <dgm:spPr/>
      <dgm:t>
        <a:bodyPr/>
        <a:lstStyle/>
        <a:p>
          <a:endParaRPr lang="en-US"/>
        </a:p>
      </dgm:t>
    </dgm:pt>
    <dgm:pt modelId="{AD861364-B597-4BCB-8F12-325A2E48C250}">
      <dgm:prSet phldrT="[Text]"/>
      <dgm:spPr/>
      <dgm:t>
        <a:bodyPr/>
        <a:lstStyle/>
        <a:p>
          <a:r>
            <a:rPr lang="en-US" dirty="0" smtClean="0"/>
            <a:t>Speaker of the State House (Appoints 2)</a:t>
          </a:r>
          <a:endParaRPr lang="en-US" dirty="0"/>
        </a:p>
      </dgm:t>
    </dgm:pt>
    <dgm:pt modelId="{CB16801D-8694-457E-A459-15657335BE82}" type="parTrans" cxnId="{53B74ED3-C401-43C2-B767-D442EFD60F0A}">
      <dgm:prSet/>
      <dgm:spPr/>
      <dgm:t>
        <a:bodyPr/>
        <a:lstStyle/>
        <a:p>
          <a:endParaRPr lang="en-US"/>
        </a:p>
      </dgm:t>
    </dgm:pt>
    <dgm:pt modelId="{EC7AC77C-1010-46DF-9A48-8680A3790177}" type="sibTrans" cxnId="{53B74ED3-C401-43C2-B767-D442EFD60F0A}">
      <dgm:prSet/>
      <dgm:spPr/>
      <dgm:t>
        <a:bodyPr/>
        <a:lstStyle/>
        <a:p>
          <a:endParaRPr lang="en-US"/>
        </a:p>
      </dgm:t>
    </dgm:pt>
    <dgm:pt modelId="{A5D8883C-6027-4331-8C42-16F00E553246}">
      <dgm:prSet phldrT="[Text]"/>
      <dgm:spPr/>
      <dgm:t>
        <a:bodyPr/>
        <a:lstStyle/>
        <a:p>
          <a:r>
            <a:rPr lang="en-US" dirty="0" smtClean="0"/>
            <a:t>Carlos Lacasa</a:t>
          </a:r>
          <a:endParaRPr lang="en-US" dirty="0"/>
        </a:p>
      </dgm:t>
    </dgm:pt>
    <dgm:pt modelId="{A4BAE0DF-D4A9-4636-9EDD-9A5157DA86B4}" type="parTrans" cxnId="{D0020B43-DAC4-4097-8A0A-A867F8AB334C}">
      <dgm:prSet/>
      <dgm:spPr/>
      <dgm:t>
        <a:bodyPr/>
        <a:lstStyle/>
        <a:p>
          <a:endParaRPr lang="en-US" dirty="0"/>
        </a:p>
      </dgm:t>
    </dgm:pt>
    <dgm:pt modelId="{27AFA731-0463-4368-B9B9-8ECE5FF131D4}" type="sibTrans" cxnId="{D0020B43-DAC4-4097-8A0A-A867F8AB334C}">
      <dgm:prSet/>
      <dgm:spPr/>
      <dgm:t>
        <a:bodyPr/>
        <a:lstStyle/>
        <a:p>
          <a:endParaRPr lang="en-US"/>
        </a:p>
      </dgm:t>
    </dgm:pt>
    <dgm:pt modelId="{C2BFD24C-7C91-4240-9B29-9867D626D6A0}">
      <dgm:prSet phldrT="[Text]"/>
      <dgm:spPr/>
      <dgm:t>
        <a:bodyPr/>
        <a:lstStyle/>
        <a:p>
          <a:r>
            <a:rPr lang="en-US" dirty="0" smtClean="0"/>
            <a:t>Earl Horton </a:t>
          </a:r>
        </a:p>
        <a:p>
          <a:r>
            <a:rPr lang="en-US" dirty="0" smtClean="0"/>
            <a:t>(Vice Chair)</a:t>
          </a:r>
          <a:endParaRPr lang="en-US" dirty="0"/>
        </a:p>
      </dgm:t>
    </dgm:pt>
    <dgm:pt modelId="{059EC8FE-F499-45F4-BBEA-646486317042}" type="parTrans" cxnId="{10026B34-7536-4C7D-96A5-62EA2CF296D8}">
      <dgm:prSet/>
      <dgm:spPr/>
      <dgm:t>
        <a:bodyPr/>
        <a:lstStyle/>
        <a:p>
          <a:endParaRPr lang="en-US" dirty="0"/>
        </a:p>
      </dgm:t>
    </dgm:pt>
    <dgm:pt modelId="{167722D2-2492-4319-A985-75589C7FD5CC}" type="sibTrans" cxnId="{10026B34-7536-4C7D-96A5-62EA2CF296D8}">
      <dgm:prSet/>
      <dgm:spPr/>
      <dgm:t>
        <a:bodyPr/>
        <a:lstStyle/>
        <a:p>
          <a:endParaRPr lang="en-US"/>
        </a:p>
      </dgm:t>
    </dgm:pt>
    <dgm:pt modelId="{E9D25ABC-AA37-4D2C-8739-8C25ABECEEC2}" type="pres">
      <dgm:prSet presAssocID="{FB458B87-84E6-4DF4-AFF2-8AF1F8E802E2}" presName="hierChild1" presStyleCnt="0">
        <dgm:presLayoutVars>
          <dgm:orgChart val="1"/>
          <dgm:chPref val="1"/>
          <dgm:dir/>
          <dgm:animOne val="branch"/>
          <dgm:animLvl val="lvl"/>
          <dgm:resizeHandles/>
        </dgm:presLayoutVars>
      </dgm:prSet>
      <dgm:spPr/>
      <dgm:t>
        <a:bodyPr/>
        <a:lstStyle/>
        <a:p>
          <a:endParaRPr lang="en-US"/>
        </a:p>
      </dgm:t>
    </dgm:pt>
    <dgm:pt modelId="{3A73FBD6-6AC3-47DE-B993-8BD691903240}" type="pres">
      <dgm:prSet presAssocID="{AD861364-B597-4BCB-8F12-325A2E48C250}" presName="hierRoot1" presStyleCnt="0">
        <dgm:presLayoutVars>
          <dgm:hierBranch val="init"/>
        </dgm:presLayoutVars>
      </dgm:prSet>
      <dgm:spPr/>
    </dgm:pt>
    <dgm:pt modelId="{A3C2E3D1-D54C-40BE-B8A2-A372D628720A}" type="pres">
      <dgm:prSet presAssocID="{AD861364-B597-4BCB-8F12-325A2E48C250}" presName="rootComposite1" presStyleCnt="0"/>
      <dgm:spPr/>
    </dgm:pt>
    <dgm:pt modelId="{701CE0AE-D8CD-42C3-A874-1801A1B34B4E}" type="pres">
      <dgm:prSet presAssocID="{AD861364-B597-4BCB-8F12-325A2E48C250}" presName="rootText1" presStyleLbl="node0" presStyleIdx="0" presStyleCnt="1">
        <dgm:presLayoutVars>
          <dgm:chPref val="3"/>
        </dgm:presLayoutVars>
      </dgm:prSet>
      <dgm:spPr/>
      <dgm:t>
        <a:bodyPr/>
        <a:lstStyle/>
        <a:p>
          <a:endParaRPr lang="en-US"/>
        </a:p>
      </dgm:t>
    </dgm:pt>
    <dgm:pt modelId="{F24FF5D0-67DD-4DC2-ACC0-0A10EC3FB032}" type="pres">
      <dgm:prSet presAssocID="{AD861364-B597-4BCB-8F12-325A2E48C250}" presName="rootConnector1" presStyleLbl="node1" presStyleIdx="0" presStyleCnt="0"/>
      <dgm:spPr/>
      <dgm:t>
        <a:bodyPr/>
        <a:lstStyle/>
        <a:p>
          <a:endParaRPr lang="en-US"/>
        </a:p>
      </dgm:t>
    </dgm:pt>
    <dgm:pt modelId="{46FC2C00-283D-4510-8CE2-729C0A2F9B6F}" type="pres">
      <dgm:prSet presAssocID="{AD861364-B597-4BCB-8F12-325A2E48C250}" presName="hierChild2" presStyleCnt="0"/>
      <dgm:spPr/>
    </dgm:pt>
    <dgm:pt modelId="{F865D621-32A9-4B44-83D0-253960A45387}" type="pres">
      <dgm:prSet presAssocID="{A4BAE0DF-D4A9-4636-9EDD-9A5157DA86B4}" presName="Name37" presStyleLbl="parChTrans1D2" presStyleIdx="0" presStyleCnt="2"/>
      <dgm:spPr/>
      <dgm:t>
        <a:bodyPr/>
        <a:lstStyle/>
        <a:p>
          <a:endParaRPr lang="en-US"/>
        </a:p>
      </dgm:t>
    </dgm:pt>
    <dgm:pt modelId="{DB9AD3A5-465A-414D-B376-A61360D50D93}" type="pres">
      <dgm:prSet presAssocID="{A5D8883C-6027-4331-8C42-16F00E553246}" presName="hierRoot2" presStyleCnt="0">
        <dgm:presLayoutVars>
          <dgm:hierBranch val="init"/>
        </dgm:presLayoutVars>
      </dgm:prSet>
      <dgm:spPr/>
    </dgm:pt>
    <dgm:pt modelId="{06FE34C4-53B0-4710-97EB-F2D9E8F390BE}" type="pres">
      <dgm:prSet presAssocID="{A5D8883C-6027-4331-8C42-16F00E553246}" presName="rootComposite" presStyleCnt="0"/>
      <dgm:spPr/>
    </dgm:pt>
    <dgm:pt modelId="{D7BAFA06-22B2-4657-BFF1-4113703B416B}" type="pres">
      <dgm:prSet presAssocID="{A5D8883C-6027-4331-8C42-16F00E553246}" presName="rootText" presStyleLbl="node2" presStyleIdx="0" presStyleCnt="2">
        <dgm:presLayoutVars>
          <dgm:chPref val="3"/>
        </dgm:presLayoutVars>
      </dgm:prSet>
      <dgm:spPr/>
      <dgm:t>
        <a:bodyPr/>
        <a:lstStyle/>
        <a:p>
          <a:endParaRPr lang="en-US"/>
        </a:p>
      </dgm:t>
    </dgm:pt>
    <dgm:pt modelId="{2CCF35F5-4E6C-423C-8B78-C31CAC169E2C}" type="pres">
      <dgm:prSet presAssocID="{A5D8883C-6027-4331-8C42-16F00E553246}" presName="rootConnector" presStyleLbl="node2" presStyleIdx="0" presStyleCnt="2"/>
      <dgm:spPr/>
      <dgm:t>
        <a:bodyPr/>
        <a:lstStyle/>
        <a:p>
          <a:endParaRPr lang="en-US"/>
        </a:p>
      </dgm:t>
    </dgm:pt>
    <dgm:pt modelId="{F3D6497F-1063-40D3-98BE-F6A9F5A69778}" type="pres">
      <dgm:prSet presAssocID="{A5D8883C-6027-4331-8C42-16F00E553246}" presName="hierChild4" presStyleCnt="0"/>
      <dgm:spPr/>
    </dgm:pt>
    <dgm:pt modelId="{F7C72B6B-C5A0-4B36-AF43-2683064704DA}" type="pres">
      <dgm:prSet presAssocID="{A5D8883C-6027-4331-8C42-16F00E553246}" presName="hierChild5" presStyleCnt="0"/>
      <dgm:spPr/>
    </dgm:pt>
    <dgm:pt modelId="{B5701F84-44FB-4E69-8C32-01E5E5793B75}" type="pres">
      <dgm:prSet presAssocID="{059EC8FE-F499-45F4-BBEA-646486317042}" presName="Name37" presStyleLbl="parChTrans1D2" presStyleIdx="1" presStyleCnt="2"/>
      <dgm:spPr/>
      <dgm:t>
        <a:bodyPr/>
        <a:lstStyle/>
        <a:p>
          <a:endParaRPr lang="en-US"/>
        </a:p>
      </dgm:t>
    </dgm:pt>
    <dgm:pt modelId="{4C4E2F01-BAFB-4F47-B7AE-72EF29F65AC6}" type="pres">
      <dgm:prSet presAssocID="{C2BFD24C-7C91-4240-9B29-9867D626D6A0}" presName="hierRoot2" presStyleCnt="0">
        <dgm:presLayoutVars>
          <dgm:hierBranch val="init"/>
        </dgm:presLayoutVars>
      </dgm:prSet>
      <dgm:spPr/>
    </dgm:pt>
    <dgm:pt modelId="{DFBA0314-EA5D-46E9-BEC2-BB005CB6A42D}" type="pres">
      <dgm:prSet presAssocID="{C2BFD24C-7C91-4240-9B29-9867D626D6A0}" presName="rootComposite" presStyleCnt="0"/>
      <dgm:spPr/>
    </dgm:pt>
    <dgm:pt modelId="{67AD20D2-2E47-4231-BD21-E541187F6782}" type="pres">
      <dgm:prSet presAssocID="{C2BFD24C-7C91-4240-9B29-9867D626D6A0}" presName="rootText" presStyleLbl="node2" presStyleIdx="1" presStyleCnt="2">
        <dgm:presLayoutVars>
          <dgm:chPref val="3"/>
        </dgm:presLayoutVars>
      </dgm:prSet>
      <dgm:spPr/>
      <dgm:t>
        <a:bodyPr/>
        <a:lstStyle/>
        <a:p>
          <a:endParaRPr lang="en-US"/>
        </a:p>
      </dgm:t>
    </dgm:pt>
    <dgm:pt modelId="{46FD21FD-3E63-4214-89EF-C8CBF8ED04D6}" type="pres">
      <dgm:prSet presAssocID="{C2BFD24C-7C91-4240-9B29-9867D626D6A0}" presName="rootConnector" presStyleLbl="node2" presStyleIdx="1" presStyleCnt="2"/>
      <dgm:spPr/>
      <dgm:t>
        <a:bodyPr/>
        <a:lstStyle/>
        <a:p>
          <a:endParaRPr lang="en-US"/>
        </a:p>
      </dgm:t>
    </dgm:pt>
    <dgm:pt modelId="{0D3F4053-53F5-4FB7-ABD8-06D89CA9C6AC}" type="pres">
      <dgm:prSet presAssocID="{C2BFD24C-7C91-4240-9B29-9867D626D6A0}" presName="hierChild4" presStyleCnt="0"/>
      <dgm:spPr/>
    </dgm:pt>
    <dgm:pt modelId="{11BF7CD2-9FA2-4BA7-AB45-ADE75B24FFC9}" type="pres">
      <dgm:prSet presAssocID="{C2BFD24C-7C91-4240-9B29-9867D626D6A0}" presName="hierChild5" presStyleCnt="0"/>
      <dgm:spPr/>
    </dgm:pt>
    <dgm:pt modelId="{5E331311-E632-43C9-BFC3-7BA4AF451C2F}" type="pres">
      <dgm:prSet presAssocID="{AD861364-B597-4BCB-8F12-325A2E48C250}" presName="hierChild3" presStyleCnt="0"/>
      <dgm:spPr/>
    </dgm:pt>
  </dgm:ptLst>
  <dgm:cxnLst>
    <dgm:cxn modelId="{2D7F58AE-BFA5-4029-938F-0C4A7CE0EEF9}" type="presOf" srcId="{FB458B87-84E6-4DF4-AFF2-8AF1F8E802E2}" destId="{E9D25ABC-AA37-4D2C-8739-8C25ABECEEC2}" srcOrd="0" destOrd="0" presId="urn:microsoft.com/office/officeart/2005/8/layout/orgChart1"/>
    <dgm:cxn modelId="{01EA8991-B73C-4827-B5A3-07998BE5EC31}" type="presOf" srcId="{A5D8883C-6027-4331-8C42-16F00E553246}" destId="{2CCF35F5-4E6C-423C-8B78-C31CAC169E2C}" srcOrd="1" destOrd="0" presId="urn:microsoft.com/office/officeart/2005/8/layout/orgChart1"/>
    <dgm:cxn modelId="{BD83E40F-123E-40CF-BF0E-9621766BF0C8}" type="presOf" srcId="{A5D8883C-6027-4331-8C42-16F00E553246}" destId="{D7BAFA06-22B2-4657-BFF1-4113703B416B}" srcOrd="0" destOrd="0" presId="urn:microsoft.com/office/officeart/2005/8/layout/orgChart1"/>
    <dgm:cxn modelId="{D0020B43-DAC4-4097-8A0A-A867F8AB334C}" srcId="{AD861364-B597-4BCB-8F12-325A2E48C250}" destId="{A5D8883C-6027-4331-8C42-16F00E553246}" srcOrd="0" destOrd="0" parTransId="{A4BAE0DF-D4A9-4636-9EDD-9A5157DA86B4}" sibTransId="{27AFA731-0463-4368-B9B9-8ECE5FF131D4}"/>
    <dgm:cxn modelId="{10026B34-7536-4C7D-96A5-62EA2CF296D8}" srcId="{AD861364-B597-4BCB-8F12-325A2E48C250}" destId="{C2BFD24C-7C91-4240-9B29-9867D626D6A0}" srcOrd="1" destOrd="0" parTransId="{059EC8FE-F499-45F4-BBEA-646486317042}" sibTransId="{167722D2-2492-4319-A985-75589C7FD5CC}"/>
    <dgm:cxn modelId="{5897CC5A-1366-45CF-8E18-EB0587B6219A}" type="presOf" srcId="{C2BFD24C-7C91-4240-9B29-9867D626D6A0}" destId="{46FD21FD-3E63-4214-89EF-C8CBF8ED04D6}" srcOrd="1" destOrd="0" presId="urn:microsoft.com/office/officeart/2005/8/layout/orgChart1"/>
    <dgm:cxn modelId="{8B9F9F4C-B174-4E87-A6C6-07029F50580C}" type="presOf" srcId="{C2BFD24C-7C91-4240-9B29-9867D626D6A0}" destId="{67AD20D2-2E47-4231-BD21-E541187F6782}" srcOrd="0" destOrd="0" presId="urn:microsoft.com/office/officeart/2005/8/layout/orgChart1"/>
    <dgm:cxn modelId="{DF6CA154-9CB6-4114-8093-1457617E7013}" type="presOf" srcId="{AD861364-B597-4BCB-8F12-325A2E48C250}" destId="{F24FF5D0-67DD-4DC2-ACC0-0A10EC3FB032}" srcOrd="1" destOrd="0" presId="urn:microsoft.com/office/officeart/2005/8/layout/orgChart1"/>
    <dgm:cxn modelId="{53B74ED3-C401-43C2-B767-D442EFD60F0A}" srcId="{FB458B87-84E6-4DF4-AFF2-8AF1F8E802E2}" destId="{AD861364-B597-4BCB-8F12-325A2E48C250}" srcOrd="0" destOrd="0" parTransId="{CB16801D-8694-457E-A459-15657335BE82}" sibTransId="{EC7AC77C-1010-46DF-9A48-8680A3790177}"/>
    <dgm:cxn modelId="{034CAF46-6752-4009-BA43-049CFE4E9819}" type="presOf" srcId="{059EC8FE-F499-45F4-BBEA-646486317042}" destId="{B5701F84-44FB-4E69-8C32-01E5E5793B75}" srcOrd="0" destOrd="0" presId="urn:microsoft.com/office/officeart/2005/8/layout/orgChart1"/>
    <dgm:cxn modelId="{A5417B00-3364-41C9-9C69-8EA390C767AD}" type="presOf" srcId="{A4BAE0DF-D4A9-4636-9EDD-9A5157DA86B4}" destId="{F865D621-32A9-4B44-83D0-253960A45387}" srcOrd="0" destOrd="0" presId="urn:microsoft.com/office/officeart/2005/8/layout/orgChart1"/>
    <dgm:cxn modelId="{A9E028A0-ABCB-49CC-AF9D-F07866F0D14F}" type="presOf" srcId="{AD861364-B597-4BCB-8F12-325A2E48C250}" destId="{701CE0AE-D8CD-42C3-A874-1801A1B34B4E}" srcOrd="0" destOrd="0" presId="urn:microsoft.com/office/officeart/2005/8/layout/orgChart1"/>
    <dgm:cxn modelId="{8CC04CE8-4D79-41D5-8855-2E1DC57EA77B}" type="presParOf" srcId="{E9D25ABC-AA37-4D2C-8739-8C25ABECEEC2}" destId="{3A73FBD6-6AC3-47DE-B993-8BD691903240}" srcOrd="0" destOrd="0" presId="urn:microsoft.com/office/officeart/2005/8/layout/orgChart1"/>
    <dgm:cxn modelId="{8E6BC7D2-2FB2-4D12-8712-0ADD045BA5DE}" type="presParOf" srcId="{3A73FBD6-6AC3-47DE-B993-8BD691903240}" destId="{A3C2E3D1-D54C-40BE-B8A2-A372D628720A}" srcOrd="0" destOrd="0" presId="urn:microsoft.com/office/officeart/2005/8/layout/orgChart1"/>
    <dgm:cxn modelId="{85902313-391C-4D24-A2F5-8967A08057BC}" type="presParOf" srcId="{A3C2E3D1-D54C-40BE-B8A2-A372D628720A}" destId="{701CE0AE-D8CD-42C3-A874-1801A1B34B4E}" srcOrd="0" destOrd="0" presId="urn:microsoft.com/office/officeart/2005/8/layout/orgChart1"/>
    <dgm:cxn modelId="{B4C2F9D3-5CAD-4E52-9D44-D3D9310E90CB}" type="presParOf" srcId="{A3C2E3D1-D54C-40BE-B8A2-A372D628720A}" destId="{F24FF5D0-67DD-4DC2-ACC0-0A10EC3FB032}" srcOrd="1" destOrd="0" presId="urn:microsoft.com/office/officeart/2005/8/layout/orgChart1"/>
    <dgm:cxn modelId="{DD2ED4DE-8723-4A33-8744-F821EE630530}" type="presParOf" srcId="{3A73FBD6-6AC3-47DE-B993-8BD691903240}" destId="{46FC2C00-283D-4510-8CE2-729C0A2F9B6F}" srcOrd="1" destOrd="0" presId="urn:microsoft.com/office/officeart/2005/8/layout/orgChart1"/>
    <dgm:cxn modelId="{D3099A04-495A-472C-863A-7D53F1AB5A42}" type="presParOf" srcId="{46FC2C00-283D-4510-8CE2-729C0A2F9B6F}" destId="{F865D621-32A9-4B44-83D0-253960A45387}" srcOrd="0" destOrd="0" presId="urn:microsoft.com/office/officeart/2005/8/layout/orgChart1"/>
    <dgm:cxn modelId="{2B65346A-380E-4403-A0D1-430CAB88C3F3}" type="presParOf" srcId="{46FC2C00-283D-4510-8CE2-729C0A2F9B6F}" destId="{DB9AD3A5-465A-414D-B376-A61360D50D93}" srcOrd="1" destOrd="0" presId="urn:microsoft.com/office/officeart/2005/8/layout/orgChart1"/>
    <dgm:cxn modelId="{9A9DBC58-4C6E-491C-94B8-A86CD96917BA}" type="presParOf" srcId="{DB9AD3A5-465A-414D-B376-A61360D50D93}" destId="{06FE34C4-53B0-4710-97EB-F2D9E8F390BE}" srcOrd="0" destOrd="0" presId="urn:microsoft.com/office/officeart/2005/8/layout/orgChart1"/>
    <dgm:cxn modelId="{68BC6636-953C-4800-99CD-6DB2A9CB7A1C}" type="presParOf" srcId="{06FE34C4-53B0-4710-97EB-F2D9E8F390BE}" destId="{D7BAFA06-22B2-4657-BFF1-4113703B416B}" srcOrd="0" destOrd="0" presId="urn:microsoft.com/office/officeart/2005/8/layout/orgChart1"/>
    <dgm:cxn modelId="{C878C219-0671-466F-8278-BEE80A773C03}" type="presParOf" srcId="{06FE34C4-53B0-4710-97EB-F2D9E8F390BE}" destId="{2CCF35F5-4E6C-423C-8B78-C31CAC169E2C}" srcOrd="1" destOrd="0" presId="urn:microsoft.com/office/officeart/2005/8/layout/orgChart1"/>
    <dgm:cxn modelId="{E263CB53-CE16-4032-BCE8-C27CCEB0E640}" type="presParOf" srcId="{DB9AD3A5-465A-414D-B376-A61360D50D93}" destId="{F3D6497F-1063-40D3-98BE-F6A9F5A69778}" srcOrd="1" destOrd="0" presId="urn:microsoft.com/office/officeart/2005/8/layout/orgChart1"/>
    <dgm:cxn modelId="{22E64AA2-25B0-4663-8FA4-74CC92B3C76A}" type="presParOf" srcId="{DB9AD3A5-465A-414D-B376-A61360D50D93}" destId="{F7C72B6B-C5A0-4B36-AF43-2683064704DA}" srcOrd="2" destOrd="0" presId="urn:microsoft.com/office/officeart/2005/8/layout/orgChart1"/>
    <dgm:cxn modelId="{50308948-69E0-4824-8E6D-4C20105CAAF2}" type="presParOf" srcId="{46FC2C00-283D-4510-8CE2-729C0A2F9B6F}" destId="{B5701F84-44FB-4E69-8C32-01E5E5793B75}" srcOrd="2" destOrd="0" presId="urn:microsoft.com/office/officeart/2005/8/layout/orgChart1"/>
    <dgm:cxn modelId="{DF9870EE-A8D3-4B74-8541-8F360766EE6E}" type="presParOf" srcId="{46FC2C00-283D-4510-8CE2-729C0A2F9B6F}" destId="{4C4E2F01-BAFB-4F47-B7AE-72EF29F65AC6}" srcOrd="3" destOrd="0" presId="urn:microsoft.com/office/officeart/2005/8/layout/orgChart1"/>
    <dgm:cxn modelId="{CD7DAE83-767C-41A0-BFD9-2A69F9866F98}" type="presParOf" srcId="{4C4E2F01-BAFB-4F47-B7AE-72EF29F65AC6}" destId="{DFBA0314-EA5D-46E9-BEC2-BB005CB6A42D}" srcOrd="0" destOrd="0" presId="urn:microsoft.com/office/officeart/2005/8/layout/orgChart1"/>
    <dgm:cxn modelId="{3A4593B2-1E6B-4E41-8CB0-FA5BFD8D45D9}" type="presParOf" srcId="{DFBA0314-EA5D-46E9-BEC2-BB005CB6A42D}" destId="{67AD20D2-2E47-4231-BD21-E541187F6782}" srcOrd="0" destOrd="0" presId="urn:microsoft.com/office/officeart/2005/8/layout/orgChart1"/>
    <dgm:cxn modelId="{3AD49A2C-1575-4D45-B55F-CFE10BF34702}" type="presParOf" srcId="{DFBA0314-EA5D-46E9-BEC2-BB005CB6A42D}" destId="{46FD21FD-3E63-4214-89EF-C8CBF8ED04D6}" srcOrd="1" destOrd="0" presId="urn:microsoft.com/office/officeart/2005/8/layout/orgChart1"/>
    <dgm:cxn modelId="{72781344-44DC-4C01-A818-FF63D2618C31}" type="presParOf" srcId="{4C4E2F01-BAFB-4F47-B7AE-72EF29F65AC6}" destId="{0D3F4053-53F5-4FB7-ABD8-06D89CA9C6AC}" srcOrd="1" destOrd="0" presId="urn:microsoft.com/office/officeart/2005/8/layout/orgChart1"/>
    <dgm:cxn modelId="{FB473F94-BB77-48A3-A4D4-3E7B80AD00F4}" type="presParOf" srcId="{4C4E2F01-BAFB-4F47-B7AE-72EF29F65AC6}" destId="{11BF7CD2-9FA2-4BA7-AB45-ADE75B24FFC9}" srcOrd="2" destOrd="0" presId="urn:microsoft.com/office/officeart/2005/8/layout/orgChart1"/>
    <dgm:cxn modelId="{9579423E-2087-4C14-A3D3-9C6F73223D7A}" type="presParOf" srcId="{3A73FBD6-6AC3-47DE-B993-8BD691903240}" destId="{5E331311-E632-43C9-BFC3-7BA4AF451C2F}" srcOrd="2" destOrd="0" presId="urn:microsoft.com/office/officeart/2005/8/layout/orgChart1"/>
  </dgm:cxnLst>
  <dgm:bg/>
  <dgm:whole/>
  <dgm:extLst>
    <a:ext uri="http://schemas.microsoft.com/office/drawing/2008/diagram">
      <dsp:dataModelExt xmlns:dsp="http://schemas.microsoft.com/office/drawing/2008/diagram" xmlns="" relId="rId1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B458B87-84E6-4DF4-AFF2-8AF1F8E802E2}" type="doc">
      <dgm:prSet loTypeId="urn:microsoft.com/office/officeart/2005/8/layout/orgChart1" loCatId="hierarchy" qsTypeId="urn:microsoft.com/office/officeart/2005/8/quickstyle/simple5" qsCatId="simple" csTypeId="urn:microsoft.com/office/officeart/2005/8/colors/accent0_3" csCatId="mainScheme" phldr="1"/>
      <dgm:spPr/>
      <dgm:t>
        <a:bodyPr/>
        <a:lstStyle/>
        <a:p>
          <a:endParaRPr lang="en-US"/>
        </a:p>
      </dgm:t>
    </dgm:pt>
    <dgm:pt modelId="{AD861364-B597-4BCB-8F12-325A2E48C250}">
      <dgm:prSet phldrT="[Text]"/>
      <dgm:spPr/>
      <dgm:t>
        <a:bodyPr/>
        <a:lstStyle/>
        <a:p>
          <a:r>
            <a:rPr lang="en-US" dirty="0" smtClean="0"/>
            <a:t>President of the State Senate (Appoints 2)</a:t>
          </a:r>
          <a:endParaRPr lang="en-US" dirty="0"/>
        </a:p>
      </dgm:t>
    </dgm:pt>
    <dgm:pt modelId="{CB16801D-8694-457E-A459-15657335BE82}" type="parTrans" cxnId="{53B74ED3-C401-43C2-B767-D442EFD60F0A}">
      <dgm:prSet/>
      <dgm:spPr/>
      <dgm:t>
        <a:bodyPr/>
        <a:lstStyle/>
        <a:p>
          <a:endParaRPr lang="en-US"/>
        </a:p>
      </dgm:t>
    </dgm:pt>
    <dgm:pt modelId="{EC7AC77C-1010-46DF-9A48-8680A3790177}" type="sibTrans" cxnId="{53B74ED3-C401-43C2-B767-D442EFD60F0A}">
      <dgm:prSet/>
      <dgm:spPr/>
      <dgm:t>
        <a:bodyPr/>
        <a:lstStyle/>
        <a:p>
          <a:endParaRPr lang="en-US"/>
        </a:p>
      </dgm:t>
    </dgm:pt>
    <dgm:pt modelId="{A5D8883C-6027-4331-8C42-16F00E553246}">
      <dgm:prSet phldrT="[Text]"/>
      <dgm:spPr/>
      <dgm:t>
        <a:bodyPr/>
        <a:lstStyle/>
        <a:p>
          <a:r>
            <a:rPr lang="en-US" dirty="0" smtClean="0"/>
            <a:t>Carol Everhart</a:t>
          </a:r>
          <a:endParaRPr lang="en-US" dirty="0"/>
        </a:p>
      </dgm:t>
    </dgm:pt>
    <dgm:pt modelId="{A4BAE0DF-D4A9-4636-9EDD-9A5157DA86B4}" type="parTrans" cxnId="{D0020B43-DAC4-4097-8A0A-A867F8AB334C}">
      <dgm:prSet/>
      <dgm:spPr/>
      <dgm:t>
        <a:bodyPr/>
        <a:lstStyle/>
        <a:p>
          <a:endParaRPr lang="en-US" dirty="0"/>
        </a:p>
      </dgm:t>
    </dgm:pt>
    <dgm:pt modelId="{27AFA731-0463-4368-B9B9-8ECE5FF131D4}" type="sibTrans" cxnId="{D0020B43-DAC4-4097-8A0A-A867F8AB334C}">
      <dgm:prSet/>
      <dgm:spPr/>
      <dgm:t>
        <a:bodyPr/>
        <a:lstStyle/>
        <a:p>
          <a:endParaRPr lang="en-US"/>
        </a:p>
      </dgm:t>
    </dgm:pt>
    <dgm:pt modelId="{C2BFD24C-7C91-4240-9B29-9867D626D6A0}">
      <dgm:prSet phldrT="[Text]"/>
      <dgm:spPr/>
      <dgm:t>
        <a:bodyPr/>
        <a:lstStyle/>
        <a:p>
          <a:r>
            <a:rPr lang="en-US" dirty="0" smtClean="0"/>
            <a:t>Tom Lynch</a:t>
          </a:r>
          <a:endParaRPr lang="en-US" dirty="0"/>
        </a:p>
      </dgm:t>
    </dgm:pt>
    <dgm:pt modelId="{059EC8FE-F499-45F4-BBEA-646486317042}" type="parTrans" cxnId="{10026B34-7536-4C7D-96A5-62EA2CF296D8}">
      <dgm:prSet/>
      <dgm:spPr/>
      <dgm:t>
        <a:bodyPr/>
        <a:lstStyle/>
        <a:p>
          <a:endParaRPr lang="en-US" dirty="0"/>
        </a:p>
      </dgm:t>
    </dgm:pt>
    <dgm:pt modelId="{167722D2-2492-4319-A985-75589C7FD5CC}" type="sibTrans" cxnId="{10026B34-7536-4C7D-96A5-62EA2CF296D8}">
      <dgm:prSet/>
      <dgm:spPr/>
      <dgm:t>
        <a:bodyPr/>
        <a:lstStyle/>
        <a:p>
          <a:endParaRPr lang="en-US"/>
        </a:p>
      </dgm:t>
    </dgm:pt>
    <dgm:pt modelId="{E9D25ABC-AA37-4D2C-8739-8C25ABECEEC2}" type="pres">
      <dgm:prSet presAssocID="{FB458B87-84E6-4DF4-AFF2-8AF1F8E802E2}" presName="hierChild1" presStyleCnt="0">
        <dgm:presLayoutVars>
          <dgm:orgChart val="1"/>
          <dgm:chPref val="1"/>
          <dgm:dir/>
          <dgm:animOne val="branch"/>
          <dgm:animLvl val="lvl"/>
          <dgm:resizeHandles/>
        </dgm:presLayoutVars>
      </dgm:prSet>
      <dgm:spPr/>
      <dgm:t>
        <a:bodyPr/>
        <a:lstStyle/>
        <a:p>
          <a:endParaRPr lang="en-US"/>
        </a:p>
      </dgm:t>
    </dgm:pt>
    <dgm:pt modelId="{3A73FBD6-6AC3-47DE-B993-8BD691903240}" type="pres">
      <dgm:prSet presAssocID="{AD861364-B597-4BCB-8F12-325A2E48C250}" presName="hierRoot1" presStyleCnt="0">
        <dgm:presLayoutVars>
          <dgm:hierBranch val="init"/>
        </dgm:presLayoutVars>
      </dgm:prSet>
      <dgm:spPr/>
    </dgm:pt>
    <dgm:pt modelId="{A3C2E3D1-D54C-40BE-B8A2-A372D628720A}" type="pres">
      <dgm:prSet presAssocID="{AD861364-B597-4BCB-8F12-325A2E48C250}" presName="rootComposite1" presStyleCnt="0"/>
      <dgm:spPr/>
    </dgm:pt>
    <dgm:pt modelId="{701CE0AE-D8CD-42C3-A874-1801A1B34B4E}" type="pres">
      <dgm:prSet presAssocID="{AD861364-B597-4BCB-8F12-325A2E48C250}" presName="rootText1" presStyleLbl="node0" presStyleIdx="0" presStyleCnt="1">
        <dgm:presLayoutVars>
          <dgm:chPref val="3"/>
        </dgm:presLayoutVars>
      </dgm:prSet>
      <dgm:spPr/>
      <dgm:t>
        <a:bodyPr/>
        <a:lstStyle/>
        <a:p>
          <a:endParaRPr lang="en-US"/>
        </a:p>
      </dgm:t>
    </dgm:pt>
    <dgm:pt modelId="{F24FF5D0-67DD-4DC2-ACC0-0A10EC3FB032}" type="pres">
      <dgm:prSet presAssocID="{AD861364-B597-4BCB-8F12-325A2E48C250}" presName="rootConnector1" presStyleLbl="node1" presStyleIdx="0" presStyleCnt="0"/>
      <dgm:spPr/>
      <dgm:t>
        <a:bodyPr/>
        <a:lstStyle/>
        <a:p>
          <a:endParaRPr lang="en-US"/>
        </a:p>
      </dgm:t>
    </dgm:pt>
    <dgm:pt modelId="{46FC2C00-283D-4510-8CE2-729C0A2F9B6F}" type="pres">
      <dgm:prSet presAssocID="{AD861364-B597-4BCB-8F12-325A2E48C250}" presName="hierChild2" presStyleCnt="0"/>
      <dgm:spPr/>
    </dgm:pt>
    <dgm:pt modelId="{F865D621-32A9-4B44-83D0-253960A45387}" type="pres">
      <dgm:prSet presAssocID="{A4BAE0DF-D4A9-4636-9EDD-9A5157DA86B4}" presName="Name37" presStyleLbl="parChTrans1D2" presStyleIdx="0" presStyleCnt="2"/>
      <dgm:spPr/>
      <dgm:t>
        <a:bodyPr/>
        <a:lstStyle/>
        <a:p>
          <a:endParaRPr lang="en-US"/>
        </a:p>
      </dgm:t>
    </dgm:pt>
    <dgm:pt modelId="{DB9AD3A5-465A-414D-B376-A61360D50D93}" type="pres">
      <dgm:prSet presAssocID="{A5D8883C-6027-4331-8C42-16F00E553246}" presName="hierRoot2" presStyleCnt="0">
        <dgm:presLayoutVars>
          <dgm:hierBranch val="init"/>
        </dgm:presLayoutVars>
      </dgm:prSet>
      <dgm:spPr/>
    </dgm:pt>
    <dgm:pt modelId="{06FE34C4-53B0-4710-97EB-F2D9E8F390BE}" type="pres">
      <dgm:prSet presAssocID="{A5D8883C-6027-4331-8C42-16F00E553246}" presName="rootComposite" presStyleCnt="0"/>
      <dgm:spPr/>
    </dgm:pt>
    <dgm:pt modelId="{D7BAFA06-22B2-4657-BFF1-4113703B416B}" type="pres">
      <dgm:prSet presAssocID="{A5D8883C-6027-4331-8C42-16F00E553246}" presName="rootText" presStyleLbl="node2" presStyleIdx="0" presStyleCnt="2">
        <dgm:presLayoutVars>
          <dgm:chPref val="3"/>
        </dgm:presLayoutVars>
      </dgm:prSet>
      <dgm:spPr/>
      <dgm:t>
        <a:bodyPr/>
        <a:lstStyle/>
        <a:p>
          <a:endParaRPr lang="en-US"/>
        </a:p>
      </dgm:t>
    </dgm:pt>
    <dgm:pt modelId="{2CCF35F5-4E6C-423C-8B78-C31CAC169E2C}" type="pres">
      <dgm:prSet presAssocID="{A5D8883C-6027-4331-8C42-16F00E553246}" presName="rootConnector" presStyleLbl="node2" presStyleIdx="0" presStyleCnt="2"/>
      <dgm:spPr/>
      <dgm:t>
        <a:bodyPr/>
        <a:lstStyle/>
        <a:p>
          <a:endParaRPr lang="en-US"/>
        </a:p>
      </dgm:t>
    </dgm:pt>
    <dgm:pt modelId="{F3D6497F-1063-40D3-98BE-F6A9F5A69778}" type="pres">
      <dgm:prSet presAssocID="{A5D8883C-6027-4331-8C42-16F00E553246}" presName="hierChild4" presStyleCnt="0"/>
      <dgm:spPr/>
    </dgm:pt>
    <dgm:pt modelId="{F7C72B6B-C5A0-4B36-AF43-2683064704DA}" type="pres">
      <dgm:prSet presAssocID="{A5D8883C-6027-4331-8C42-16F00E553246}" presName="hierChild5" presStyleCnt="0"/>
      <dgm:spPr/>
    </dgm:pt>
    <dgm:pt modelId="{B5701F84-44FB-4E69-8C32-01E5E5793B75}" type="pres">
      <dgm:prSet presAssocID="{059EC8FE-F499-45F4-BBEA-646486317042}" presName="Name37" presStyleLbl="parChTrans1D2" presStyleIdx="1" presStyleCnt="2"/>
      <dgm:spPr/>
      <dgm:t>
        <a:bodyPr/>
        <a:lstStyle/>
        <a:p>
          <a:endParaRPr lang="en-US"/>
        </a:p>
      </dgm:t>
    </dgm:pt>
    <dgm:pt modelId="{4C4E2F01-BAFB-4F47-B7AE-72EF29F65AC6}" type="pres">
      <dgm:prSet presAssocID="{C2BFD24C-7C91-4240-9B29-9867D626D6A0}" presName="hierRoot2" presStyleCnt="0">
        <dgm:presLayoutVars>
          <dgm:hierBranch val="init"/>
        </dgm:presLayoutVars>
      </dgm:prSet>
      <dgm:spPr/>
    </dgm:pt>
    <dgm:pt modelId="{DFBA0314-EA5D-46E9-BEC2-BB005CB6A42D}" type="pres">
      <dgm:prSet presAssocID="{C2BFD24C-7C91-4240-9B29-9867D626D6A0}" presName="rootComposite" presStyleCnt="0"/>
      <dgm:spPr/>
    </dgm:pt>
    <dgm:pt modelId="{67AD20D2-2E47-4231-BD21-E541187F6782}" type="pres">
      <dgm:prSet presAssocID="{C2BFD24C-7C91-4240-9B29-9867D626D6A0}" presName="rootText" presStyleLbl="node2" presStyleIdx="1" presStyleCnt="2">
        <dgm:presLayoutVars>
          <dgm:chPref val="3"/>
        </dgm:presLayoutVars>
      </dgm:prSet>
      <dgm:spPr/>
      <dgm:t>
        <a:bodyPr/>
        <a:lstStyle/>
        <a:p>
          <a:endParaRPr lang="en-US"/>
        </a:p>
      </dgm:t>
    </dgm:pt>
    <dgm:pt modelId="{46FD21FD-3E63-4214-89EF-C8CBF8ED04D6}" type="pres">
      <dgm:prSet presAssocID="{C2BFD24C-7C91-4240-9B29-9867D626D6A0}" presName="rootConnector" presStyleLbl="node2" presStyleIdx="1" presStyleCnt="2"/>
      <dgm:spPr/>
      <dgm:t>
        <a:bodyPr/>
        <a:lstStyle/>
        <a:p>
          <a:endParaRPr lang="en-US"/>
        </a:p>
      </dgm:t>
    </dgm:pt>
    <dgm:pt modelId="{0D3F4053-53F5-4FB7-ABD8-06D89CA9C6AC}" type="pres">
      <dgm:prSet presAssocID="{C2BFD24C-7C91-4240-9B29-9867D626D6A0}" presName="hierChild4" presStyleCnt="0"/>
      <dgm:spPr/>
    </dgm:pt>
    <dgm:pt modelId="{11BF7CD2-9FA2-4BA7-AB45-ADE75B24FFC9}" type="pres">
      <dgm:prSet presAssocID="{C2BFD24C-7C91-4240-9B29-9867D626D6A0}" presName="hierChild5" presStyleCnt="0"/>
      <dgm:spPr/>
    </dgm:pt>
    <dgm:pt modelId="{5E331311-E632-43C9-BFC3-7BA4AF451C2F}" type="pres">
      <dgm:prSet presAssocID="{AD861364-B597-4BCB-8F12-325A2E48C250}" presName="hierChild3" presStyleCnt="0"/>
      <dgm:spPr/>
    </dgm:pt>
  </dgm:ptLst>
  <dgm:cxnLst>
    <dgm:cxn modelId="{60405178-6F27-48E7-9909-863B1977D7D4}" type="presOf" srcId="{C2BFD24C-7C91-4240-9B29-9867D626D6A0}" destId="{67AD20D2-2E47-4231-BD21-E541187F6782}" srcOrd="0" destOrd="0" presId="urn:microsoft.com/office/officeart/2005/8/layout/orgChart1"/>
    <dgm:cxn modelId="{6BFB27C5-2BDA-47D6-A94D-6B6CC54A48DB}" type="presOf" srcId="{A5D8883C-6027-4331-8C42-16F00E553246}" destId="{D7BAFA06-22B2-4657-BFF1-4113703B416B}" srcOrd="0" destOrd="0" presId="urn:microsoft.com/office/officeart/2005/8/layout/orgChart1"/>
    <dgm:cxn modelId="{64866E19-34A9-46FB-B9D2-AB14EAAC9AA9}" type="presOf" srcId="{A4BAE0DF-D4A9-4636-9EDD-9A5157DA86B4}" destId="{F865D621-32A9-4B44-83D0-253960A45387}" srcOrd="0" destOrd="0" presId="urn:microsoft.com/office/officeart/2005/8/layout/orgChart1"/>
    <dgm:cxn modelId="{FD83DB6D-0CC3-4E72-8460-E94D7250CEC3}" type="presOf" srcId="{AD861364-B597-4BCB-8F12-325A2E48C250}" destId="{F24FF5D0-67DD-4DC2-ACC0-0A10EC3FB032}" srcOrd="1" destOrd="0" presId="urn:microsoft.com/office/officeart/2005/8/layout/orgChart1"/>
    <dgm:cxn modelId="{10588FE4-B731-4B5C-9403-61CAC07A80B3}" type="presOf" srcId="{A5D8883C-6027-4331-8C42-16F00E553246}" destId="{2CCF35F5-4E6C-423C-8B78-C31CAC169E2C}" srcOrd="1" destOrd="0" presId="urn:microsoft.com/office/officeart/2005/8/layout/orgChart1"/>
    <dgm:cxn modelId="{D0020B43-DAC4-4097-8A0A-A867F8AB334C}" srcId="{AD861364-B597-4BCB-8F12-325A2E48C250}" destId="{A5D8883C-6027-4331-8C42-16F00E553246}" srcOrd="0" destOrd="0" parTransId="{A4BAE0DF-D4A9-4636-9EDD-9A5157DA86B4}" sibTransId="{27AFA731-0463-4368-B9B9-8ECE5FF131D4}"/>
    <dgm:cxn modelId="{10026B34-7536-4C7D-96A5-62EA2CF296D8}" srcId="{AD861364-B597-4BCB-8F12-325A2E48C250}" destId="{C2BFD24C-7C91-4240-9B29-9867D626D6A0}" srcOrd="1" destOrd="0" parTransId="{059EC8FE-F499-45F4-BBEA-646486317042}" sibTransId="{167722D2-2492-4319-A985-75589C7FD5CC}"/>
    <dgm:cxn modelId="{8619C4B8-A56C-4085-9A19-51F3EE5C4055}" type="presOf" srcId="{FB458B87-84E6-4DF4-AFF2-8AF1F8E802E2}" destId="{E9D25ABC-AA37-4D2C-8739-8C25ABECEEC2}" srcOrd="0" destOrd="0" presId="urn:microsoft.com/office/officeart/2005/8/layout/orgChart1"/>
    <dgm:cxn modelId="{53B74ED3-C401-43C2-B767-D442EFD60F0A}" srcId="{FB458B87-84E6-4DF4-AFF2-8AF1F8E802E2}" destId="{AD861364-B597-4BCB-8F12-325A2E48C250}" srcOrd="0" destOrd="0" parTransId="{CB16801D-8694-457E-A459-15657335BE82}" sibTransId="{EC7AC77C-1010-46DF-9A48-8680A3790177}"/>
    <dgm:cxn modelId="{81507927-A2F1-4FEA-87E0-BDEF8DF7F341}" type="presOf" srcId="{AD861364-B597-4BCB-8F12-325A2E48C250}" destId="{701CE0AE-D8CD-42C3-A874-1801A1B34B4E}" srcOrd="0" destOrd="0" presId="urn:microsoft.com/office/officeart/2005/8/layout/orgChart1"/>
    <dgm:cxn modelId="{4DA9B688-F358-4F81-8F7B-C1E6615E2B79}" type="presOf" srcId="{C2BFD24C-7C91-4240-9B29-9867D626D6A0}" destId="{46FD21FD-3E63-4214-89EF-C8CBF8ED04D6}" srcOrd="1" destOrd="0" presId="urn:microsoft.com/office/officeart/2005/8/layout/orgChart1"/>
    <dgm:cxn modelId="{10A1816A-FFD2-4177-A498-31DC31B82803}" type="presOf" srcId="{059EC8FE-F499-45F4-BBEA-646486317042}" destId="{B5701F84-44FB-4E69-8C32-01E5E5793B75}" srcOrd="0" destOrd="0" presId="urn:microsoft.com/office/officeart/2005/8/layout/orgChart1"/>
    <dgm:cxn modelId="{141C62D4-6681-448B-8021-E238C13ED903}" type="presParOf" srcId="{E9D25ABC-AA37-4D2C-8739-8C25ABECEEC2}" destId="{3A73FBD6-6AC3-47DE-B993-8BD691903240}" srcOrd="0" destOrd="0" presId="urn:microsoft.com/office/officeart/2005/8/layout/orgChart1"/>
    <dgm:cxn modelId="{30A9EDCA-FDD3-4112-8DB8-9DABE9A84ABD}" type="presParOf" srcId="{3A73FBD6-6AC3-47DE-B993-8BD691903240}" destId="{A3C2E3D1-D54C-40BE-B8A2-A372D628720A}" srcOrd="0" destOrd="0" presId="urn:microsoft.com/office/officeart/2005/8/layout/orgChart1"/>
    <dgm:cxn modelId="{DD1166DE-7307-47A7-95D2-A96260B45E26}" type="presParOf" srcId="{A3C2E3D1-D54C-40BE-B8A2-A372D628720A}" destId="{701CE0AE-D8CD-42C3-A874-1801A1B34B4E}" srcOrd="0" destOrd="0" presId="urn:microsoft.com/office/officeart/2005/8/layout/orgChart1"/>
    <dgm:cxn modelId="{0BD402E6-46A1-4AF7-9D9C-DD1EDDD0B972}" type="presParOf" srcId="{A3C2E3D1-D54C-40BE-B8A2-A372D628720A}" destId="{F24FF5D0-67DD-4DC2-ACC0-0A10EC3FB032}" srcOrd="1" destOrd="0" presId="urn:microsoft.com/office/officeart/2005/8/layout/orgChart1"/>
    <dgm:cxn modelId="{9EBE9595-C9D0-4C83-95F8-CC9D34756590}" type="presParOf" srcId="{3A73FBD6-6AC3-47DE-B993-8BD691903240}" destId="{46FC2C00-283D-4510-8CE2-729C0A2F9B6F}" srcOrd="1" destOrd="0" presId="urn:microsoft.com/office/officeart/2005/8/layout/orgChart1"/>
    <dgm:cxn modelId="{FC1E55A4-9ABA-4C98-BECF-D52795FF88E9}" type="presParOf" srcId="{46FC2C00-283D-4510-8CE2-729C0A2F9B6F}" destId="{F865D621-32A9-4B44-83D0-253960A45387}" srcOrd="0" destOrd="0" presId="urn:microsoft.com/office/officeart/2005/8/layout/orgChart1"/>
    <dgm:cxn modelId="{40E0BBC2-3038-44FE-857F-CC308BF0B00F}" type="presParOf" srcId="{46FC2C00-283D-4510-8CE2-729C0A2F9B6F}" destId="{DB9AD3A5-465A-414D-B376-A61360D50D93}" srcOrd="1" destOrd="0" presId="urn:microsoft.com/office/officeart/2005/8/layout/orgChart1"/>
    <dgm:cxn modelId="{8A936D3A-1A12-43C5-A7A4-B9C63A212278}" type="presParOf" srcId="{DB9AD3A5-465A-414D-B376-A61360D50D93}" destId="{06FE34C4-53B0-4710-97EB-F2D9E8F390BE}" srcOrd="0" destOrd="0" presId="urn:microsoft.com/office/officeart/2005/8/layout/orgChart1"/>
    <dgm:cxn modelId="{577D7E2A-BC57-4EFC-8A66-D02C238A6D4A}" type="presParOf" srcId="{06FE34C4-53B0-4710-97EB-F2D9E8F390BE}" destId="{D7BAFA06-22B2-4657-BFF1-4113703B416B}" srcOrd="0" destOrd="0" presId="urn:microsoft.com/office/officeart/2005/8/layout/orgChart1"/>
    <dgm:cxn modelId="{A72FF7F6-C01A-4C77-B926-6480C5FAD4C3}" type="presParOf" srcId="{06FE34C4-53B0-4710-97EB-F2D9E8F390BE}" destId="{2CCF35F5-4E6C-423C-8B78-C31CAC169E2C}" srcOrd="1" destOrd="0" presId="urn:microsoft.com/office/officeart/2005/8/layout/orgChart1"/>
    <dgm:cxn modelId="{394A6438-F360-4194-A54A-8A80297B792D}" type="presParOf" srcId="{DB9AD3A5-465A-414D-B376-A61360D50D93}" destId="{F3D6497F-1063-40D3-98BE-F6A9F5A69778}" srcOrd="1" destOrd="0" presId="urn:microsoft.com/office/officeart/2005/8/layout/orgChart1"/>
    <dgm:cxn modelId="{D0576497-A140-4105-A6EA-88B09FE00A1E}" type="presParOf" srcId="{DB9AD3A5-465A-414D-B376-A61360D50D93}" destId="{F7C72B6B-C5A0-4B36-AF43-2683064704DA}" srcOrd="2" destOrd="0" presId="urn:microsoft.com/office/officeart/2005/8/layout/orgChart1"/>
    <dgm:cxn modelId="{EDFACA08-D1F5-425C-BF72-CBDC7C9BD41F}" type="presParOf" srcId="{46FC2C00-283D-4510-8CE2-729C0A2F9B6F}" destId="{B5701F84-44FB-4E69-8C32-01E5E5793B75}" srcOrd="2" destOrd="0" presId="urn:microsoft.com/office/officeart/2005/8/layout/orgChart1"/>
    <dgm:cxn modelId="{51EE3E61-21BF-46C6-8A38-C5739897AF1A}" type="presParOf" srcId="{46FC2C00-283D-4510-8CE2-729C0A2F9B6F}" destId="{4C4E2F01-BAFB-4F47-B7AE-72EF29F65AC6}" srcOrd="3" destOrd="0" presId="urn:microsoft.com/office/officeart/2005/8/layout/orgChart1"/>
    <dgm:cxn modelId="{10BC7859-1AD7-4E7E-AF37-4785346930C0}" type="presParOf" srcId="{4C4E2F01-BAFB-4F47-B7AE-72EF29F65AC6}" destId="{DFBA0314-EA5D-46E9-BEC2-BB005CB6A42D}" srcOrd="0" destOrd="0" presId="urn:microsoft.com/office/officeart/2005/8/layout/orgChart1"/>
    <dgm:cxn modelId="{3DD6E876-626A-452C-B1C0-6C0BF533A641}" type="presParOf" srcId="{DFBA0314-EA5D-46E9-BEC2-BB005CB6A42D}" destId="{67AD20D2-2E47-4231-BD21-E541187F6782}" srcOrd="0" destOrd="0" presId="urn:microsoft.com/office/officeart/2005/8/layout/orgChart1"/>
    <dgm:cxn modelId="{F6A636CD-DE7D-48B3-BE98-04866F8F5B56}" type="presParOf" srcId="{DFBA0314-EA5D-46E9-BEC2-BB005CB6A42D}" destId="{46FD21FD-3E63-4214-89EF-C8CBF8ED04D6}" srcOrd="1" destOrd="0" presId="urn:microsoft.com/office/officeart/2005/8/layout/orgChart1"/>
    <dgm:cxn modelId="{A713982B-AF8B-4DB2-BD46-5059A83AE252}" type="presParOf" srcId="{4C4E2F01-BAFB-4F47-B7AE-72EF29F65AC6}" destId="{0D3F4053-53F5-4FB7-ABD8-06D89CA9C6AC}" srcOrd="1" destOrd="0" presId="urn:microsoft.com/office/officeart/2005/8/layout/orgChart1"/>
    <dgm:cxn modelId="{9B72B611-BF9A-4C48-95E0-3FB696F62809}" type="presParOf" srcId="{4C4E2F01-BAFB-4F47-B7AE-72EF29F65AC6}" destId="{11BF7CD2-9FA2-4BA7-AB45-ADE75B24FFC9}" srcOrd="2" destOrd="0" presId="urn:microsoft.com/office/officeart/2005/8/layout/orgChart1"/>
    <dgm:cxn modelId="{F7B43925-F0F6-4E98-8520-149C044782A6}" type="presParOf" srcId="{3A73FBD6-6AC3-47DE-B993-8BD691903240}" destId="{5E331311-E632-43C9-BFC3-7BA4AF451C2F}" srcOrd="2" destOrd="0" presId="urn:microsoft.com/office/officeart/2005/8/layout/orgChart1"/>
  </dgm:cxnLst>
  <dgm:bg/>
  <dgm:whole/>
  <dgm:extLst>
    <a:ext uri="http://schemas.microsoft.com/office/drawing/2008/diagram">
      <dsp:dataModelExt xmlns:dsp="http://schemas.microsoft.com/office/drawing/2008/diagram" xmlns="" relId="rId23"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8DD7E42-64CD-4585-8CC1-419E8CA63CEF}" type="doc">
      <dgm:prSet loTypeId="urn:microsoft.com/office/officeart/2005/8/layout/orgChart1" loCatId="hierarchy" qsTypeId="urn:microsoft.com/office/officeart/2005/8/quickstyle/3d1" qsCatId="3D" csTypeId="urn:microsoft.com/office/officeart/2005/8/colors/colorful2" csCatId="colorful" phldr="1"/>
      <dgm:spPr/>
      <dgm:t>
        <a:bodyPr/>
        <a:lstStyle/>
        <a:p>
          <a:endParaRPr lang="en-US"/>
        </a:p>
      </dgm:t>
    </dgm:pt>
    <dgm:pt modelId="{6E5D94AC-F182-4F3E-95F6-B28878A4EC14}">
      <dgm:prSet phldrT="[Text]" custT="1"/>
      <dgm:spPr/>
      <dgm:t>
        <a:bodyPr/>
        <a:lstStyle/>
        <a:p>
          <a:r>
            <a:rPr lang="en-US" sz="1200" b="1" dirty="0" smtClean="0"/>
            <a:t>Scott Wallace</a:t>
          </a:r>
        </a:p>
        <a:p>
          <a:r>
            <a:rPr lang="en-US" sz="1200" b="0" dirty="0" smtClean="0">
              <a:latin typeface="+mn-lt"/>
            </a:rPr>
            <a:t>President/CEO &amp; Executive Director</a:t>
          </a:r>
          <a:endParaRPr lang="en-US" sz="1200" b="0" dirty="0"/>
        </a:p>
      </dgm:t>
    </dgm:pt>
    <dgm:pt modelId="{49EF8A6F-C4E4-44C5-8433-3BA62A88CB00}" type="parTrans" cxnId="{38E9989E-74E9-4369-A3FC-36F3765514D2}">
      <dgm:prSet/>
      <dgm:spPr/>
      <dgm:t>
        <a:bodyPr/>
        <a:lstStyle/>
        <a:p>
          <a:endParaRPr lang="en-US" sz="1400">
            <a:solidFill>
              <a:schemeClr val="bg1"/>
            </a:solidFill>
          </a:endParaRPr>
        </a:p>
      </dgm:t>
    </dgm:pt>
    <dgm:pt modelId="{0D08629D-911B-43A0-B6B1-173DDD4C742B}" type="sibTrans" cxnId="{38E9989E-74E9-4369-A3FC-36F3765514D2}">
      <dgm:prSet/>
      <dgm:spPr/>
      <dgm:t>
        <a:bodyPr/>
        <a:lstStyle/>
        <a:p>
          <a:endParaRPr lang="en-US" sz="1400">
            <a:solidFill>
              <a:schemeClr val="bg1"/>
            </a:solidFill>
          </a:endParaRPr>
        </a:p>
      </dgm:t>
    </dgm:pt>
    <dgm:pt modelId="{4A07514C-E2C0-450C-953D-7145C17B527F}">
      <dgm:prSet phldrT="[Text]" custT="1"/>
      <dgm:spPr/>
      <dgm:t>
        <a:bodyPr/>
        <a:lstStyle/>
        <a:p>
          <a:r>
            <a:rPr lang="en-US" sz="1000" b="1" dirty="0" smtClean="0"/>
            <a:t>Susanne Murphy</a:t>
          </a:r>
        </a:p>
        <a:p>
          <a:r>
            <a:rPr lang="en-US" sz="1000" dirty="0" smtClean="0"/>
            <a:t>Chief Administration officer</a:t>
          </a:r>
        </a:p>
      </dgm:t>
    </dgm:pt>
    <dgm:pt modelId="{88C22011-9A73-4324-BD31-F71F9F995605}" type="parTrans" cxnId="{D673F227-A3E2-4FCB-8F02-EECA566C5B34}">
      <dgm:prSet/>
      <dgm:spPr/>
      <dgm:t>
        <a:bodyPr/>
        <a:lstStyle/>
        <a:p>
          <a:endParaRPr lang="en-US" sz="1400" dirty="0">
            <a:solidFill>
              <a:schemeClr val="bg1"/>
            </a:solidFill>
          </a:endParaRPr>
        </a:p>
      </dgm:t>
    </dgm:pt>
    <dgm:pt modelId="{7AFF3376-3538-4F3F-8157-A26DE6A23597}" type="sibTrans" cxnId="{D673F227-A3E2-4FCB-8F02-EECA566C5B34}">
      <dgm:prSet/>
      <dgm:spPr/>
      <dgm:t>
        <a:bodyPr/>
        <a:lstStyle/>
        <a:p>
          <a:endParaRPr lang="en-US" sz="1400">
            <a:solidFill>
              <a:schemeClr val="bg1"/>
            </a:solidFill>
          </a:endParaRPr>
        </a:p>
      </dgm:t>
    </dgm:pt>
    <dgm:pt modelId="{A0CF6056-F65A-41E8-BBE8-D1336DC59AC7}">
      <dgm:prSet phldrT="[Text]" custT="1"/>
      <dgm:spPr/>
      <dgm:t>
        <a:bodyPr/>
        <a:lstStyle/>
        <a:p>
          <a:r>
            <a:rPr lang="en-US" sz="1000" b="1" dirty="0" smtClean="0"/>
            <a:t>Sharon Binnun</a:t>
          </a:r>
        </a:p>
        <a:p>
          <a:r>
            <a:rPr lang="en-US" sz="1000" dirty="0" smtClean="0"/>
            <a:t>Chief Financial Officer</a:t>
          </a:r>
          <a:endParaRPr lang="en-US" sz="1000" dirty="0"/>
        </a:p>
      </dgm:t>
    </dgm:pt>
    <dgm:pt modelId="{C3DD14FB-B096-41FD-9CA3-6A171E87D169}" type="parTrans" cxnId="{5309C5D1-9311-43BD-9C91-868682D7BDC2}">
      <dgm:prSet/>
      <dgm:spPr/>
      <dgm:t>
        <a:bodyPr/>
        <a:lstStyle/>
        <a:p>
          <a:endParaRPr lang="en-US" sz="1400" dirty="0">
            <a:solidFill>
              <a:schemeClr val="bg1"/>
            </a:solidFill>
          </a:endParaRPr>
        </a:p>
      </dgm:t>
    </dgm:pt>
    <dgm:pt modelId="{EF4608E3-6EA5-43D7-B61A-1843562DBFB9}" type="sibTrans" cxnId="{5309C5D1-9311-43BD-9C91-868682D7BDC2}">
      <dgm:prSet/>
      <dgm:spPr/>
      <dgm:t>
        <a:bodyPr/>
        <a:lstStyle/>
        <a:p>
          <a:endParaRPr lang="en-US" sz="1400">
            <a:solidFill>
              <a:schemeClr val="bg1"/>
            </a:solidFill>
          </a:endParaRPr>
        </a:p>
      </dgm:t>
    </dgm:pt>
    <dgm:pt modelId="{1C0CCBF3-C4BC-4571-A079-D8B4A3B3AC9E}">
      <dgm:prSet phldrT="[Text]" custT="1"/>
      <dgm:spPr/>
      <dgm:t>
        <a:bodyPr/>
        <a:lstStyle/>
        <a:p>
          <a:r>
            <a:rPr lang="en-US" sz="1000" b="1" dirty="0" smtClean="0"/>
            <a:t>Curt Overpeck</a:t>
          </a:r>
        </a:p>
        <a:p>
          <a:r>
            <a:rPr lang="en-US" sz="1000" dirty="0" smtClean="0"/>
            <a:t>Chief  Information officer</a:t>
          </a:r>
          <a:endParaRPr lang="en-US" sz="1000" dirty="0"/>
        </a:p>
      </dgm:t>
    </dgm:pt>
    <dgm:pt modelId="{50707539-F05A-4238-A676-A3465C71944E}" type="parTrans" cxnId="{81573462-BC17-445F-AB80-1C2FD128876F}">
      <dgm:prSet/>
      <dgm:spPr/>
      <dgm:t>
        <a:bodyPr/>
        <a:lstStyle/>
        <a:p>
          <a:endParaRPr lang="en-US" sz="1400" dirty="0">
            <a:solidFill>
              <a:schemeClr val="bg1"/>
            </a:solidFill>
          </a:endParaRPr>
        </a:p>
      </dgm:t>
    </dgm:pt>
    <dgm:pt modelId="{21C4E82E-7428-4634-904E-9434B917F7F0}" type="sibTrans" cxnId="{81573462-BC17-445F-AB80-1C2FD128876F}">
      <dgm:prSet/>
      <dgm:spPr/>
      <dgm:t>
        <a:bodyPr/>
        <a:lstStyle/>
        <a:p>
          <a:endParaRPr lang="en-US" sz="1400">
            <a:solidFill>
              <a:schemeClr val="bg1"/>
            </a:solidFill>
          </a:endParaRPr>
        </a:p>
      </dgm:t>
    </dgm:pt>
    <dgm:pt modelId="{4948CE7B-D5B1-479C-9DED-190FEEE13E8D}">
      <dgm:prSet custT="1"/>
      <dgm:spPr/>
      <dgm:t>
        <a:bodyPr/>
        <a:lstStyle/>
        <a:p>
          <a:r>
            <a:rPr lang="en-US" sz="1000" b="1" dirty="0" smtClean="0"/>
            <a:t>Yong Gilroy</a:t>
          </a:r>
        </a:p>
        <a:p>
          <a:r>
            <a:rPr lang="en-US" sz="1000" dirty="0" smtClean="0"/>
            <a:t>Chief Insurance officer</a:t>
          </a:r>
          <a:endParaRPr lang="en-US" sz="1000" dirty="0"/>
        </a:p>
      </dgm:t>
    </dgm:pt>
    <dgm:pt modelId="{9C7FC6E2-550E-403E-B0CC-22874905E6BB}" type="parTrans" cxnId="{A2C3E45F-80F0-4827-AC3C-1031AAFF1458}">
      <dgm:prSet/>
      <dgm:spPr/>
      <dgm:t>
        <a:bodyPr/>
        <a:lstStyle/>
        <a:p>
          <a:endParaRPr lang="en-US" sz="1400" dirty="0">
            <a:solidFill>
              <a:schemeClr val="bg1"/>
            </a:solidFill>
          </a:endParaRPr>
        </a:p>
      </dgm:t>
    </dgm:pt>
    <dgm:pt modelId="{BB62039E-0BFA-492C-9810-B73894C572D9}" type="sibTrans" cxnId="{A2C3E45F-80F0-4827-AC3C-1031AAFF1458}">
      <dgm:prSet/>
      <dgm:spPr/>
      <dgm:t>
        <a:bodyPr/>
        <a:lstStyle/>
        <a:p>
          <a:endParaRPr lang="en-US" sz="1400">
            <a:solidFill>
              <a:schemeClr val="bg1"/>
            </a:solidFill>
          </a:endParaRPr>
        </a:p>
      </dgm:t>
    </dgm:pt>
    <dgm:pt modelId="{95743813-5028-40AB-A924-FFABEE2F64DB}">
      <dgm:prSet custT="1"/>
      <dgm:spPr/>
      <dgm:t>
        <a:bodyPr/>
        <a:lstStyle/>
        <a:p>
          <a:r>
            <a:rPr lang="en-US" sz="1000" b="1" dirty="0" smtClean="0"/>
            <a:t>Daniel Sumner</a:t>
          </a:r>
        </a:p>
        <a:p>
          <a:r>
            <a:rPr lang="en-US" sz="1000" dirty="0" smtClean="0"/>
            <a:t>General Counsel</a:t>
          </a:r>
          <a:endParaRPr lang="en-US" sz="1000" dirty="0"/>
        </a:p>
      </dgm:t>
    </dgm:pt>
    <dgm:pt modelId="{DA7BBA81-51DD-474E-A350-02AF83851ED6}" type="parTrans" cxnId="{D605D7A8-46F7-4E7D-8D70-E47D30145E94}">
      <dgm:prSet/>
      <dgm:spPr/>
      <dgm:t>
        <a:bodyPr/>
        <a:lstStyle/>
        <a:p>
          <a:endParaRPr lang="en-US" sz="1400" dirty="0">
            <a:solidFill>
              <a:schemeClr val="bg1"/>
            </a:solidFill>
          </a:endParaRPr>
        </a:p>
      </dgm:t>
    </dgm:pt>
    <dgm:pt modelId="{EEC2AD15-11A6-48BD-9291-1A38B767C545}" type="sibTrans" cxnId="{D605D7A8-46F7-4E7D-8D70-E47D30145E94}">
      <dgm:prSet/>
      <dgm:spPr/>
      <dgm:t>
        <a:bodyPr/>
        <a:lstStyle/>
        <a:p>
          <a:endParaRPr lang="en-US" sz="1400">
            <a:solidFill>
              <a:schemeClr val="bg1"/>
            </a:solidFill>
          </a:endParaRPr>
        </a:p>
      </dgm:t>
    </dgm:pt>
    <dgm:pt modelId="{0EB19922-E36F-41A3-881C-14A295F163EB}">
      <dgm:prSet custT="1"/>
      <dgm:spPr/>
      <dgm:t>
        <a:bodyPr/>
        <a:lstStyle/>
        <a:p>
          <a:r>
            <a:rPr lang="en-US" sz="900" dirty="0" smtClean="0">
              <a:solidFill>
                <a:schemeClr val="accent3">
                  <a:lumMod val="75000"/>
                </a:schemeClr>
              </a:solidFill>
            </a:rPr>
            <a:t>Consumer &amp; Agent Service</a:t>
          </a:r>
        </a:p>
        <a:p>
          <a:r>
            <a:rPr lang="en-US" sz="900" dirty="0" smtClean="0">
              <a:solidFill>
                <a:schemeClr val="accent3">
                  <a:lumMod val="75000"/>
                </a:schemeClr>
              </a:solidFill>
            </a:rPr>
            <a:t>Legislative &amp; External Affairs</a:t>
          </a:r>
        </a:p>
        <a:p>
          <a:r>
            <a:rPr lang="en-US" sz="900" dirty="0" smtClean="0">
              <a:solidFill>
                <a:schemeClr val="accent3">
                  <a:lumMod val="75000"/>
                </a:schemeClr>
              </a:solidFill>
            </a:rPr>
            <a:t>HR &amp; Corporate Training</a:t>
          </a:r>
        </a:p>
        <a:p>
          <a:r>
            <a:rPr lang="en-US" sz="900" dirty="0" smtClean="0">
              <a:solidFill>
                <a:schemeClr val="accent3">
                  <a:lumMod val="75000"/>
                </a:schemeClr>
              </a:solidFill>
            </a:rPr>
            <a:t>Corporate Administration</a:t>
          </a:r>
        </a:p>
        <a:p>
          <a:r>
            <a:rPr lang="en-US" sz="900" dirty="0" smtClean="0">
              <a:solidFill>
                <a:schemeClr val="accent3">
                  <a:lumMod val="75000"/>
                </a:schemeClr>
              </a:solidFill>
            </a:rPr>
            <a:t>Enterprise Planning &amp; Proj Portfolio</a:t>
          </a:r>
          <a:endParaRPr lang="en-US" sz="900" dirty="0">
            <a:solidFill>
              <a:schemeClr val="accent3">
                <a:lumMod val="75000"/>
              </a:schemeClr>
            </a:solidFill>
          </a:endParaRPr>
        </a:p>
      </dgm:t>
    </dgm:pt>
    <dgm:pt modelId="{746CD5FB-6B55-4B40-BA50-964E058DBC5B}" type="parTrans" cxnId="{08491974-CDCD-4D08-86A4-DF317849CABA}">
      <dgm:prSet/>
      <dgm:spPr/>
      <dgm:t>
        <a:bodyPr/>
        <a:lstStyle/>
        <a:p>
          <a:endParaRPr lang="en-US" sz="1400" dirty="0">
            <a:solidFill>
              <a:schemeClr val="bg1"/>
            </a:solidFill>
          </a:endParaRPr>
        </a:p>
      </dgm:t>
    </dgm:pt>
    <dgm:pt modelId="{047AD846-2870-4801-B14A-D29B97F4CF5B}" type="sibTrans" cxnId="{08491974-CDCD-4D08-86A4-DF317849CABA}">
      <dgm:prSet/>
      <dgm:spPr/>
      <dgm:t>
        <a:bodyPr/>
        <a:lstStyle/>
        <a:p>
          <a:endParaRPr lang="en-US" sz="1400">
            <a:solidFill>
              <a:schemeClr val="bg1"/>
            </a:solidFill>
          </a:endParaRPr>
        </a:p>
      </dgm:t>
    </dgm:pt>
    <dgm:pt modelId="{56D66EF4-9CBD-4C31-944B-8DFA5408CCA8}">
      <dgm:prSet custT="1"/>
      <dgm:spPr/>
      <dgm:t>
        <a:bodyPr/>
        <a:lstStyle/>
        <a:p>
          <a:r>
            <a:rPr lang="en-US" sz="900" dirty="0" smtClean="0">
              <a:solidFill>
                <a:schemeClr val="accent3">
                  <a:lumMod val="75000"/>
                </a:schemeClr>
              </a:solidFill>
            </a:rPr>
            <a:t>Accounting</a:t>
          </a:r>
        </a:p>
        <a:p>
          <a:r>
            <a:rPr lang="en-US" sz="900" dirty="0" smtClean="0">
              <a:solidFill>
                <a:schemeClr val="accent3">
                  <a:lumMod val="75000"/>
                </a:schemeClr>
              </a:solidFill>
            </a:rPr>
            <a:t>Finance</a:t>
          </a:r>
        </a:p>
        <a:p>
          <a:r>
            <a:rPr lang="en-US" sz="900" dirty="0" smtClean="0">
              <a:solidFill>
                <a:schemeClr val="accent3">
                  <a:lumMod val="75000"/>
                </a:schemeClr>
              </a:solidFill>
            </a:rPr>
            <a:t>Actuarial Services</a:t>
          </a:r>
        </a:p>
        <a:p>
          <a:r>
            <a:rPr lang="en-US" sz="900" dirty="0" smtClean="0">
              <a:solidFill>
                <a:schemeClr val="accent3">
                  <a:lumMod val="75000"/>
                </a:schemeClr>
              </a:solidFill>
            </a:rPr>
            <a:t>Corporate Analytics</a:t>
          </a:r>
        </a:p>
        <a:p>
          <a:r>
            <a:rPr lang="en-US" sz="900" dirty="0" smtClean="0">
              <a:solidFill>
                <a:schemeClr val="accent3">
                  <a:lumMod val="75000"/>
                </a:schemeClr>
              </a:solidFill>
            </a:rPr>
            <a:t>Enterprise Risk Mgmt</a:t>
          </a:r>
          <a:endParaRPr lang="en-US" sz="900" dirty="0">
            <a:solidFill>
              <a:schemeClr val="accent3">
                <a:lumMod val="75000"/>
              </a:schemeClr>
            </a:solidFill>
          </a:endParaRPr>
        </a:p>
      </dgm:t>
    </dgm:pt>
    <dgm:pt modelId="{CF825FC4-9D75-4ABE-B94B-EEE182C6EC9B}" type="parTrans" cxnId="{0F0738CD-9F99-4C03-9621-34C6D6D6CE42}">
      <dgm:prSet/>
      <dgm:spPr/>
      <dgm:t>
        <a:bodyPr/>
        <a:lstStyle/>
        <a:p>
          <a:endParaRPr lang="en-US" sz="1400" dirty="0">
            <a:solidFill>
              <a:schemeClr val="bg1"/>
            </a:solidFill>
          </a:endParaRPr>
        </a:p>
      </dgm:t>
    </dgm:pt>
    <dgm:pt modelId="{4101829D-FBCC-4FA3-AD9B-8CA0B7B713EA}" type="sibTrans" cxnId="{0F0738CD-9F99-4C03-9621-34C6D6D6CE42}">
      <dgm:prSet/>
      <dgm:spPr/>
      <dgm:t>
        <a:bodyPr/>
        <a:lstStyle/>
        <a:p>
          <a:endParaRPr lang="en-US" sz="1400">
            <a:solidFill>
              <a:schemeClr val="bg1"/>
            </a:solidFill>
          </a:endParaRPr>
        </a:p>
      </dgm:t>
    </dgm:pt>
    <dgm:pt modelId="{C76B63E6-ED9F-488A-A38D-E50364C49610}">
      <dgm:prSet custT="1"/>
      <dgm:spPr/>
      <dgm:t>
        <a:bodyPr/>
        <a:lstStyle/>
        <a:p>
          <a:r>
            <a:rPr lang="en-US" sz="900" dirty="0" smtClean="0">
              <a:solidFill>
                <a:schemeClr val="accent3">
                  <a:lumMod val="75000"/>
                </a:schemeClr>
              </a:solidFill>
            </a:rPr>
            <a:t>Corporate Systems &amp; Application</a:t>
          </a:r>
        </a:p>
        <a:p>
          <a:r>
            <a:rPr lang="en-US" sz="900" dirty="0" smtClean="0">
              <a:solidFill>
                <a:schemeClr val="accent3">
                  <a:lumMod val="75000"/>
                </a:schemeClr>
              </a:solidFill>
            </a:rPr>
            <a:t>Strategy &amp; Architecture</a:t>
          </a:r>
        </a:p>
        <a:p>
          <a:r>
            <a:rPr lang="en-US" sz="900" dirty="0" smtClean="0">
              <a:solidFill>
                <a:schemeClr val="accent3">
                  <a:lumMod val="75000"/>
                </a:schemeClr>
              </a:solidFill>
            </a:rPr>
            <a:t>PMO &amp; Business Administration</a:t>
          </a:r>
        </a:p>
        <a:p>
          <a:r>
            <a:rPr lang="en-US" sz="900" dirty="0" smtClean="0">
              <a:solidFill>
                <a:schemeClr val="accent3">
                  <a:lumMod val="75000"/>
                </a:schemeClr>
              </a:solidFill>
            </a:rPr>
            <a:t>Claims Policy &amp; Billing Systems</a:t>
          </a:r>
        </a:p>
        <a:p>
          <a:r>
            <a:rPr lang="en-US" sz="900" dirty="0" smtClean="0">
              <a:solidFill>
                <a:schemeClr val="accent3">
                  <a:lumMod val="75000"/>
                </a:schemeClr>
              </a:solidFill>
            </a:rPr>
            <a:t>Business Administration</a:t>
          </a:r>
        </a:p>
        <a:p>
          <a:r>
            <a:rPr lang="en-US" sz="900" dirty="0" smtClean="0">
              <a:solidFill>
                <a:schemeClr val="accent3">
                  <a:lumMod val="75000"/>
                </a:schemeClr>
              </a:solidFill>
            </a:rPr>
            <a:t>IT Compliance</a:t>
          </a:r>
          <a:endParaRPr lang="en-US" sz="900" dirty="0">
            <a:solidFill>
              <a:schemeClr val="accent3">
                <a:lumMod val="75000"/>
              </a:schemeClr>
            </a:solidFill>
          </a:endParaRPr>
        </a:p>
      </dgm:t>
    </dgm:pt>
    <dgm:pt modelId="{AC56AA98-E176-492B-8EB9-19C63723BE42}" type="parTrans" cxnId="{A2F6CC23-A5FE-4192-BDA6-94C59A608927}">
      <dgm:prSet/>
      <dgm:spPr/>
      <dgm:t>
        <a:bodyPr/>
        <a:lstStyle/>
        <a:p>
          <a:endParaRPr lang="en-US" sz="1400" dirty="0">
            <a:solidFill>
              <a:schemeClr val="bg1"/>
            </a:solidFill>
          </a:endParaRPr>
        </a:p>
      </dgm:t>
    </dgm:pt>
    <dgm:pt modelId="{0CE90981-B057-4F38-9761-05CA4CF0642B}" type="sibTrans" cxnId="{A2F6CC23-A5FE-4192-BDA6-94C59A608927}">
      <dgm:prSet/>
      <dgm:spPr/>
      <dgm:t>
        <a:bodyPr/>
        <a:lstStyle/>
        <a:p>
          <a:endParaRPr lang="en-US" sz="1400">
            <a:solidFill>
              <a:schemeClr val="bg1"/>
            </a:solidFill>
          </a:endParaRPr>
        </a:p>
      </dgm:t>
    </dgm:pt>
    <dgm:pt modelId="{6760D6F2-2135-4536-9B58-AB674CEF1F40}">
      <dgm:prSet custT="1"/>
      <dgm:spPr/>
      <dgm:t>
        <a:bodyPr/>
        <a:lstStyle/>
        <a:p>
          <a:r>
            <a:rPr lang="en-US" sz="900" dirty="0" smtClean="0">
              <a:solidFill>
                <a:schemeClr val="accent3">
                  <a:lumMod val="75000"/>
                </a:schemeClr>
              </a:solidFill>
            </a:rPr>
            <a:t>Claims</a:t>
          </a:r>
        </a:p>
        <a:p>
          <a:r>
            <a:rPr lang="en-US" sz="900" dirty="0" smtClean="0">
              <a:solidFill>
                <a:schemeClr val="accent3">
                  <a:lumMod val="75000"/>
                </a:schemeClr>
              </a:solidFill>
            </a:rPr>
            <a:t>Insurance Services</a:t>
          </a:r>
        </a:p>
        <a:p>
          <a:r>
            <a:rPr lang="en-US" sz="900" dirty="0" smtClean="0">
              <a:solidFill>
                <a:schemeClr val="accent3">
                  <a:lumMod val="75000"/>
                </a:schemeClr>
              </a:solidFill>
            </a:rPr>
            <a:t>Enterprise Quality Assurance</a:t>
          </a:r>
        </a:p>
        <a:p>
          <a:r>
            <a:rPr lang="en-US" sz="900" dirty="0" smtClean="0">
              <a:solidFill>
                <a:schemeClr val="accent3">
                  <a:lumMod val="75000"/>
                </a:schemeClr>
              </a:solidFill>
            </a:rPr>
            <a:t>Underwriting</a:t>
          </a:r>
        </a:p>
        <a:p>
          <a:r>
            <a:rPr lang="en-US" sz="900" dirty="0" smtClean="0">
              <a:solidFill>
                <a:schemeClr val="accent3">
                  <a:lumMod val="75000"/>
                </a:schemeClr>
              </a:solidFill>
            </a:rPr>
            <a:t>Product Development</a:t>
          </a:r>
          <a:endParaRPr lang="en-US" sz="900" dirty="0">
            <a:solidFill>
              <a:schemeClr val="accent3">
                <a:lumMod val="75000"/>
              </a:schemeClr>
            </a:solidFill>
          </a:endParaRPr>
        </a:p>
      </dgm:t>
    </dgm:pt>
    <dgm:pt modelId="{2C4E8D2C-91DD-48B5-945E-F011249DBF90}" type="parTrans" cxnId="{0A1DE8B0-FABA-432E-8AED-BA3E91617DF2}">
      <dgm:prSet/>
      <dgm:spPr/>
      <dgm:t>
        <a:bodyPr/>
        <a:lstStyle/>
        <a:p>
          <a:endParaRPr lang="en-US" sz="1400" dirty="0">
            <a:solidFill>
              <a:schemeClr val="bg1"/>
            </a:solidFill>
          </a:endParaRPr>
        </a:p>
      </dgm:t>
    </dgm:pt>
    <dgm:pt modelId="{E0C64203-8EE1-4F29-A234-BCFD8284277F}" type="sibTrans" cxnId="{0A1DE8B0-FABA-432E-8AED-BA3E91617DF2}">
      <dgm:prSet/>
      <dgm:spPr/>
      <dgm:t>
        <a:bodyPr/>
        <a:lstStyle/>
        <a:p>
          <a:endParaRPr lang="en-US" sz="1400">
            <a:solidFill>
              <a:schemeClr val="bg1"/>
            </a:solidFill>
          </a:endParaRPr>
        </a:p>
      </dgm:t>
    </dgm:pt>
    <dgm:pt modelId="{6F89595F-DCBF-474F-92BC-AB6316304B19}">
      <dgm:prSet custT="1"/>
      <dgm:spPr/>
      <dgm:t>
        <a:bodyPr/>
        <a:lstStyle/>
        <a:p>
          <a:r>
            <a:rPr lang="en-US" sz="900" dirty="0" smtClean="0">
              <a:solidFill>
                <a:schemeClr val="accent3">
                  <a:lumMod val="75000"/>
                </a:schemeClr>
              </a:solidFill>
            </a:rPr>
            <a:t>Litigation Services</a:t>
          </a:r>
        </a:p>
        <a:p>
          <a:r>
            <a:rPr lang="en-US" sz="900" dirty="0" smtClean="0">
              <a:solidFill>
                <a:schemeClr val="accent3">
                  <a:lumMod val="75000"/>
                </a:schemeClr>
              </a:solidFill>
            </a:rPr>
            <a:t>Ethics &amp; Compliance</a:t>
          </a:r>
        </a:p>
        <a:p>
          <a:r>
            <a:rPr lang="en-US" sz="900" dirty="0" smtClean="0">
              <a:solidFill>
                <a:schemeClr val="accent3">
                  <a:lumMod val="75000"/>
                </a:schemeClr>
              </a:solidFill>
            </a:rPr>
            <a:t>Insurance Legal Services</a:t>
          </a:r>
        </a:p>
        <a:p>
          <a:r>
            <a:rPr lang="en-US" sz="900" dirty="0" smtClean="0">
              <a:solidFill>
                <a:schemeClr val="accent3">
                  <a:lumMod val="75000"/>
                </a:schemeClr>
              </a:solidFill>
            </a:rPr>
            <a:t>Corporate Integrity</a:t>
          </a:r>
          <a:endParaRPr lang="en-US" sz="900" dirty="0">
            <a:solidFill>
              <a:schemeClr val="accent3">
                <a:lumMod val="75000"/>
              </a:schemeClr>
            </a:solidFill>
          </a:endParaRPr>
        </a:p>
      </dgm:t>
    </dgm:pt>
    <dgm:pt modelId="{76AEE38C-B8CF-44E2-99F6-1B1921D23813}" type="parTrans" cxnId="{E6282316-F9DF-4D88-BB55-8A3D4C70E509}">
      <dgm:prSet/>
      <dgm:spPr/>
      <dgm:t>
        <a:bodyPr/>
        <a:lstStyle/>
        <a:p>
          <a:endParaRPr lang="en-US" sz="1400" dirty="0">
            <a:solidFill>
              <a:schemeClr val="bg1"/>
            </a:solidFill>
          </a:endParaRPr>
        </a:p>
      </dgm:t>
    </dgm:pt>
    <dgm:pt modelId="{5899E438-E27A-461A-85CB-A4B7AE4BBA55}" type="sibTrans" cxnId="{E6282316-F9DF-4D88-BB55-8A3D4C70E509}">
      <dgm:prSet/>
      <dgm:spPr/>
      <dgm:t>
        <a:bodyPr/>
        <a:lstStyle/>
        <a:p>
          <a:endParaRPr lang="en-US" sz="1400">
            <a:solidFill>
              <a:schemeClr val="bg1"/>
            </a:solidFill>
          </a:endParaRPr>
        </a:p>
      </dgm:t>
    </dgm:pt>
    <dgm:pt modelId="{1CC8FE8E-3A1A-4E57-82A4-118BE3655D7B}" type="pres">
      <dgm:prSet presAssocID="{58DD7E42-64CD-4585-8CC1-419E8CA63CEF}" presName="hierChild1" presStyleCnt="0">
        <dgm:presLayoutVars>
          <dgm:orgChart val="1"/>
          <dgm:chPref val="1"/>
          <dgm:dir/>
          <dgm:animOne val="branch"/>
          <dgm:animLvl val="lvl"/>
          <dgm:resizeHandles/>
        </dgm:presLayoutVars>
      </dgm:prSet>
      <dgm:spPr/>
      <dgm:t>
        <a:bodyPr/>
        <a:lstStyle/>
        <a:p>
          <a:endParaRPr lang="en-US"/>
        </a:p>
      </dgm:t>
    </dgm:pt>
    <dgm:pt modelId="{AC6B5FDE-5956-43E5-B577-FD5DAC2BB1D2}" type="pres">
      <dgm:prSet presAssocID="{6E5D94AC-F182-4F3E-95F6-B28878A4EC14}" presName="hierRoot1" presStyleCnt="0">
        <dgm:presLayoutVars>
          <dgm:hierBranch val="init"/>
        </dgm:presLayoutVars>
      </dgm:prSet>
      <dgm:spPr/>
    </dgm:pt>
    <dgm:pt modelId="{82E9C24B-AEB3-49D1-845E-01AB2CD051C6}" type="pres">
      <dgm:prSet presAssocID="{6E5D94AC-F182-4F3E-95F6-B28878A4EC14}" presName="rootComposite1" presStyleCnt="0"/>
      <dgm:spPr/>
    </dgm:pt>
    <dgm:pt modelId="{6F588CA6-687D-4063-8FE9-E2E522D00EA3}" type="pres">
      <dgm:prSet presAssocID="{6E5D94AC-F182-4F3E-95F6-B28878A4EC14}" presName="rootText1" presStyleLbl="node0" presStyleIdx="0" presStyleCnt="1" custScaleX="148844" custLinFactNeighborX="3765" custLinFactNeighborY="-206">
        <dgm:presLayoutVars>
          <dgm:chPref val="3"/>
        </dgm:presLayoutVars>
      </dgm:prSet>
      <dgm:spPr/>
      <dgm:t>
        <a:bodyPr/>
        <a:lstStyle/>
        <a:p>
          <a:endParaRPr lang="en-US"/>
        </a:p>
      </dgm:t>
    </dgm:pt>
    <dgm:pt modelId="{E4998FD3-4414-4BF8-A1B2-825562105079}" type="pres">
      <dgm:prSet presAssocID="{6E5D94AC-F182-4F3E-95F6-B28878A4EC14}" presName="rootConnector1" presStyleLbl="node1" presStyleIdx="0" presStyleCnt="0"/>
      <dgm:spPr/>
      <dgm:t>
        <a:bodyPr/>
        <a:lstStyle/>
        <a:p>
          <a:endParaRPr lang="en-US"/>
        </a:p>
      </dgm:t>
    </dgm:pt>
    <dgm:pt modelId="{2FD87A58-813C-4C98-9611-0C4844EF79C2}" type="pres">
      <dgm:prSet presAssocID="{6E5D94AC-F182-4F3E-95F6-B28878A4EC14}" presName="hierChild2" presStyleCnt="0"/>
      <dgm:spPr/>
    </dgm:pt>
    <dgm:pt modelId="{E6CE23B6-AB19-4836-828A-EEB12390CEA4}" type="pres">
      <dgm:prSet presAssocID="{88C22011-9A73-4324-BD31-F71F9F995605}" presName="Name37" presStyleLbl="parChTrans1D2" presStyleIdx="0" presStyleCnt="5"/>
      <dgm:spPr/>
      <dgm:t>
        <a:bodyPr/>
        <a:lstStyle/>
        <a:p>
          <a:endParaRPr lang="en-US"/>
        </a:p>
      </dgm:t>
    </dgm:pt>
    <dgm:pt modelId="{BD2C0F02-F1B4-444D-A598-58E6E468A382}" type="pres">
      <dgm:prSet presAssocID="{4A07514C-E2C0-450C-953D-7145C17B527F}" presName="hierRoot2" presStyleCnt="0">
        <dgm:presLayoutVars>
          <dgm:hierBranch/>
        </dgm:presLayoutVars>
      </dgm:prSet>
      <dgm:spPr/>
    </dgm:pt>
    <dgm:pt modelId="{1A15CE11-FA32-4009-8B5F-C89DDBAF1C7B}" type="pres">
      <dgm:prSet presAssocID="{4A07514C-E2C0-450C-953D-7145C17B527F}" presName="rootComposite" presStyleCnt="0"/>
      <dgm:spPr/>
    </dgm:pt>
    <dgm:pt modelId="{29B7FD24-7491-4006-B171-2F12A846807A}" type="pres">
      <dgm:prSet presAssocID="{4A07514C-E2C0-450C-953D-7145C17B527F}" presName="rootText" presStyleLbl="node2" presStyleIdx="0" presStyleCnt="5">
        <dgm:presLayoutVars>
          <dgm:chPref val="3"/>
        </dgm:presLayoutVars>
      </dgm:prSet>
      <dgm:spPr/>
      <dgm:t>
        <a:bodyPr/>
        <a:lstStyle/>
        <a:p>
          <a:endParaRPr lang="en-US"/>
        </a:p>
      </dgm:t>
    </dgm:pt>
    <dgm:pt modelId="{D72FB6DE-DDC0-4200-B4AA-C7B9B2CB08B0}" type="pres">
      <dgm:prSet presAssocID="{4A07514C-E2C0-450C-953D-7145C17B527F}" presName="rootConnector" presStyleLbl="node2" presStyleIdx="0" presStyleCnt="5"/>
      <dgm:spPr/>
      <dgm:t>
        <a:bodyPr/>
        <a:lstStyle/>
        <a:p>
          <a:endParaRPr lang="en-US"/>
        </a:p>
      </dgm:t>
    </dgm:pt>
    <dgm:pt modelId="{276B2350-E877-46BE-9DC1-A9F5FC4912C0}" type="pres">
      <dgm:prSet presAssocID="{4A07514C-E2C0-450C-953D-7145C17B527F}" presName="hierChild4" presStyleCnt="0"/>
      <dgm:spPr/>
    </dgm:pt>
    <dgm:pt modelId="{642CCDB0-93BF-4B71-977D-C8BC80CEC31A}" type="pres">
      <dgm:prSet presAssocID="{746CD5FB-6B55-4B40-BA50-964E058DBC5B}" presName="Name35" presStyleLbl="parChTrans1D3" presStyleIdx="0" presStyleCnt="5"/>
      <dgm:spPr/>
      <dgm:t>
        <a:bodyPr/>
        <a:lstStyle/>
        <a:p>
          <a:endParaRPr lang="en-US"/>
        </a:p>
      </dgm:t>
    </dgm:pt>
    <dgm:pt modelId="{D3023865-4718-42C9-8159-D9559DE97CB2}" type="pres">
      <dgm:prSet presAssocID="{0EB19922-E36F-41A3-881C-14A295F163EB}" presName="hierRoot2" presStyleCnt="0">
        <dgm:presLayoutVars>
          <dgm:hierBranch val="init"/>
        </dgm:presLayoutVars>
      </dgm:prSet>
      <dgm:spPr/>
    </dgm:pt>
    <dgm:pt modelId="{058FDE02-4BF4-4D26-A00F-9A23CA7F4EF8}" type="pres">
      <dgm:prSet presAssocID="{0EB19922-E36F-41A3-881C-14A295F163EB}" presName="rootComposite" presStyleCnt="0"/>
      <dgm:spPr/>
    </dgm:pt>
    <dgm:pt modelId="{1CA94693-1EEA-41E5-A4BF-0160CAE78ABB}" type="pres">
      <dgm:prSet presAssocID="{0EB19922-E36F-41A3-881C-14A295F163EB}" presName="rootText" presStyleLbl="node3" presStyleIdx="0" presStyleCnt="5" custScaleY="184411">
        <dgm:presLayoutVars>
          <dgm:chPref val="3"/>
        </dgm:presLayoutVars>
      </dgm:prSet>
      <dgm:spPr/>
      <dgm:t>
        <a:bodyPr/>
        <a:lstStyle/>
        <a:p>
          <a:endParaRPr lang="en-US"/>
        </a:p>
      </dgm:t>
    </dgm:pt>
    <dgm:pt modelId="{0F88C0C8-625D-438C-A9BA-13A9804F707B}" type="pres">
      <dgm:prSet presAssocID="{0EB19922-E36F-41A3-881C-14A295F163EB}" presName="rootConnector" presStyleLbl="node3" presStyleIdx="0" presStyleCnt="5"/>
      <dgm:spPr/>
      <dgm:t>
        <a:bodyPr/>
        <a:lstStyle/>
        <a:p>
          <a:endParaRPr lang="en-US"/>
        </a:p>
      </dgm:t>
    </dgm:pt>
    <dgm:pt modelId="{92705857-B320-471D-818E-5C990654929A}" type="pres">
      <dgm:prSet presAssocID="{0EB19922-E36F-41A3-881C-14A295F163EB}" presName="hierChild4" presStyleCnt="0"/>
      <dgm:spPr/>
    </dgm:pt>
    <dgm:pt modelId="{CA4747D8-D6A2-4FA4-924F-DEB35B4A0C9E}" type="pres">
      <dgm:prSet presAssocID="{0EB19922-E36F-41A3-881C-14A295F163EB}" presName="hierChild5" presStyleCnt="0"/>
      <dgm:spPr/>
    </dgm:pt>
    <dgm:pt modelId="{51752699-0990-47DC-9212-BBB9763C279E}" type="pres">
      <dgm:prSet presAssocID="{4A07514C-E2C0-450C-953D-7145C17B527F}" presName="hierChild5" presStyleCnt="0"/>
      <dgm:spPr/>
    </dgm:pt>
    <dgm:pt modelId="{EAFF73F9-6272-4DC1-B96E-62E88C3C3D92}" type="pres">
      <dgm:prSet presAssocID="{C3DD14FB-B096-41FD-9CA3-6A171E87D169}" presName="Name37" presStyleLbl="parChTrans1D2" presStyleIdx="1" presStyleCnt="5"/>
      <dgm:spPr/>
      <dgm:t>
        <a:bodyPr/>
        <a:lstStyle/>
        <a:p>
          <a:endParaRPr lang="en-US"/>
        </a:p>
      </dgm:t>
    </dgm:pt>
    <dgm:pt modelId="{D00D915D-B126-404A-B883-FF63C8200ACB}" type="pres">
      <dgm:prSet presAssocID="{A0CF6056-F65A-41E8-BBE8-D1336DC59AC7}" presName="hierRoot2" presStyleCnt="0">
        <dgm:presLayoutVars>
          <dgm:hierBranch/>
        </dgm:presLayoutVars>
      </dgm:prSet>
      <dgm:spPr/>
    </dgm:pt>
    <dgm:pt modelId="{1B97877F-17A7-4EB0-92AE-22198ED67E55}" type="pres">
      <dgm:prSet presAssocID="{A0CF6056-F65A-41E8-BBE8-D1336DC59AC7}" presName="rootComposite" presStyleCnt="0"/>
      <dgm:spPr/>
    </dgm:pt>
    <dgm:pt modelId="{10FA2528-FDBA-4BDF-A06F-5D3117D7571D}" type="pres">
      <dgm:prSet presAssocID="{A0CF6056-F65A-41E8-BBE8-D1336DC59AC7}" presName="rootText" presStyleLbl="node2" presStyleIdx="1" presStyleCnt="5">
        <dgm:presLayoutVars>
          <dgm:chPref val="3"/>
        </dgm:presLayoutVars>
      </dgm:prSet>
      <dgm:spPr/>
      <dgm:t>
        <a:bodyPr/>
        <a:lstStyle/>
        <a:p>
          <a:endParaRPr lang="en-US"/>
        </a:p>
      </dgm:t>
    </dgm:pt>
    <dgm:pt modelId="{B20D4BF3-6AEF-431F-8BAD-9176A2F9DB19}" type="pres">
      <dgm:prSet presAssocID="{A0CF6056-F65A-41E8-BBE8-D1336DC59AC7}" presName="rootConnector" presStyleLbl="node2" presStyleIdx="1" presStyleCnt="5"/>
      <dgm:spPr/>
      <dgm:t>
        <a:bodyPr/>
        <a:lstStyle/>
        <a:p>
          <a:endParaRPr lang="en-US"/>
        </a:p>
      </dgm:t>
    </dgm:pt>
    <dgm:pt modelId="{852D44DC-52EC-47F2-A901-E7D37120008E}" type="pres">
      <dgm:prSet presAssocID="{A0CF6056-F65A-41E8-BBE8-D1336DC59AC7}" presName="hierChild4" presStyleCnt="0"/>
      <dgm:spPr/>
    </dgm:pt>
    <dgm:pt modelId="{0301E765-A626-4922-B9FE-AE806543CCAB}" type="pres">
      <dgm:prSet presAssocID="{CF825FC4-9D75-4ABE-B94B-EEE182C6EC9B}" presName="Name35" presStyleLbl="parChTrans1D3" presStyleIdx="1" presStyleCnt="5"/>
      <dgm:spPr/>
      <dgm:t>
        <a:bodyPr/>
        <a:lstStyle/>
        <a:p>
          <a:endParaRPr lang="en-US"/>
        </a:p>
      </dgm:t>
    </dgm:pt>
    <dgm:pt modelId="{99E196CE-E7D8-4145-B8CB-E2E1ED7756C6}" type="pres">
      <dgm:prSet presAssocID="{56D66EF4-9CBD-4C31-944B-8DFA5408CCA8}" presName="hierRoot2" presStyleCnt="0">
        <dgm:presLayoutVars>
          <dgm:hierBranch val="init"/>
        </dgm:presLayoutVars>
      </dgm:prSet>
      <dgm:spPr/>
    </dgm:pt>
    <dgm:pt modelId="{1E59AF54-5366-4486-BA8C-282B83C05F9F}" type="pres">
      <dgm:prSet presAssocID="{56D66EF4-9CBD-4C31-944B-8DFA5408CCA8}" presName="rootComposite" presStyleCnt="0"/>
      <dgm:spPr/>
    </dgm:pt>
    <dgm:pt modelId="{139EFA5B-F8BA-4609-ABD6-744401E74A5C}" type="pres">
      <dgm:prSet presAssocID="{56D66EF4-9CBD-4C31-944B-8DFA5408CCA8}" presName="rootText" presStyleLbl="node3" presStyleIdx="1" presStyleCnt="5" custScaleY="153368">
        <dgm:presLayoutVars>
          <dgm:chPref val="3"/>
        </dgm:presLayoutVars>
      </dgm:prSet>
      <dgm:spPr/>
      <dgm:t>
        <a:bodyPr/>
        <a:lstStyle/>
        <a:p>
          <a:endParaRPr lang="en-US"/>
        </a:p>
      </dgm:t>
    </dgm:pt>
    <dgm:pt modelId="{0EA2373E-D1B1-4C7B-A96D-2280C72BD817}" type="pres">
      <dgm:prSet presAssocID="{56D66EF4-9CBD-4C31-944B-8DFA5408CCA8}" presName="rootConnector" presStyleLbl="node3" presStyleIdx="1" presStyleCnt="5"/>
      <dgm:spPr/>
      <dgm:t>
        <a:bodyPr/>
        <a:lstStyle/>
        <a:p>
          <a:endParaRPr lang="en-US"/>
        </a:p>
      </dgm:t>
    </dgm:pt>
    <dgm:pt modelId="{17786114-43A7-4597-ACBC-A8CB3A5B20DB}" type="pres">
      <dgm:prSet presAssocID="{56D66EF4-9CBD-4C31-944B-8DFA5408CCA8}" presName="hierChild4" presStyleCnt="0"/>
      <dgm:spPr/>
    </dgm:pt>
    <dgm:pt modelId="{AEA60EED-5EDB-4086-9098-96C676FE59F4}" type="pres">
      <dgm:prSet presAssocID="{56D66EF4-9CBD-4C31-944B-8DFA5408CCA8}" presName="hierChild5" presStyleCnt="0"/>
      <dgm:spPr/>
    </dgm:pt>
    <dgm:pt modelId="{85E0739E-B36D-432B-A77D-21E2EC1ABBC6}" type="pres">
      <dgm:prSet presAssocID="{A0CF6056-F65A-41E8-BBE8-D1336DC59AC7}" presName="hierChild5" presStyleCnt="0"/>
      <dgm:spPr/>
    </dgm:pt>
    <dgm:pt modelId="{33DBD1BA-90D8-4364-8698-E2EC8D4FA058}" type="pres">
      <dgm:prSet presAssocID="{50707539-F05A-4238-A676-A3465C71944E}" presName="Name37" presStyleLbl="parChTrans1D2" presStyleIdx="2" presStyleCnt="5"/>
      <dgm:spPr/>
      <dgm:t>
        <a:bodyPr/>
        <a:lstStyle/>
        <a:p>
          <a:endParaRPr lang="en-US"/>
        </a:p>
      </dgm:t>
    </dgm:pt>
    <dgm:pt modelId="{EA65092B-FF5D-4E06-AF7F-ADD9E35E61BB}" type="pres">
      <dgm:prSet presAssocID="{1C0CCBF3-C4BC-4571-A079-D8B4A3B3AC9E}" presName="hierRoot2" presStyleCnt="0">
        <dgm:presLayoutVars>
          <dgm:hierBranch/>
        </dgm:presLayoutVars>
      </dgm:prSet>
      <dgm:spPr/>
    </dgm:pt>
    <dgm:pt modelId="{68928969-5EB3-4956-BA80-268CCB1FE045}" type="pres">
      <dgm:prSet presAssocID="{1C0CCBF3-C4BC-4571-A079-D8B4A3B3AC9E}" presName="rootComposite" presStyleCnt="0"/>
      <dgm:spPr/>
    </dgm:pt>
    <dgm:pt modelId="{169B48CE-A8C6-4CCB-BF64-C2359FC3A793}" type="pres">
      <dgm:prSet presAssocID="{1C0CCBF3-C4BC-4571-A079-D8B4A3B3AC9E}" presName="rootText" presStyleLbl="node2" presStyleIdx="2" presStyleCnt="5">
        <dgm:presLayoutVars>
          <dgm:chPref val="3"/>
        </dgm:presLayoutVars>
      </dgm:prSet>
      <dgm:spPr/>
      <dgm:t>
        <a:bodyPr/>
        <a:lstStyle/>
        <a:p>
          <a:endParaRPr lang="en-US"/>
        </a:p>
      </dgm:t>
    </dgm:pt>
    <dgm:pt modelId="{64C0A362-5F54-403D-9E8E-D6353113AC4E}" type="pres">
      <dgm:prSet presAssocID="{1C0CCBF3-C4BC-4571-A079-D8B4A3B3AC9E}" presName="rootConnector" presStyleLbl="node2" presStyleIdx="2" presStyleCnt="5"/>
      <dgm:spPr/>
      <dgm:t>
        <a:bodyPr/>
        <a:lstStyle/>
        <a:p>
          <a:endParaRPr lang="en-US"/>
        </a:p>
      </dgm:t>
    </dgm:pt>
    <dgm:pt modelId="{C10C02DF-CC9D-47D1-A9D2-08ACBC1839AB}" type="pres">
      <dgm:prSet presAssocID="{1C0CCBF3-C4BC-4571-A079-D8B4A3B3AC9E}" presName="hierChild4" presStyleCnt="0"/>
      <dgm:spPr/>
    </dgm:pt>
    <dgm:pt modelId="{1234F67F-9820-4768-A9DC-2EAA3502D7C2}" type="pres">
      <dgm:prSet presAssocID="{AC56AA98-E176-492B-8EB9-19C63723BE42}" presName="Name35" presStyleLbl="parChTrans1D3" presStyleIdx="2" presStyleCnt="5"/>
      <dgm:spPr/>
      <dgm:t>
        <a:bodyPr/>
        <a:lstStyle/>
        <a:p>
          <a:endParaRPr lang="en-US"/>
        </a:p>
      </dgm:t>
    </dgm:pt>
    <dgm:pt modelId="{BF833579-9DC4-45CF-B02D-7362DA75E87C}" type="pres">
      <dgm:prSet presAssocID="{C76B63E6-ED9F-488A-A38D-E50364C49610}" presName="hierRoot2" presStyleCnt="0">
        <dgm:presLayoutVars>
          <dgm:hierBranch val="init"/>
        </dgm:presLayoutVars>
      </dgm:prSet>
      <dgm:spPr/>
    </dgm:pt>
    <dgm:pt modelId="{F0A4EBD3-A78B-4037-8B28-9A247DC4E479}" type="pres">
      <dgm:prSet presAssocID="{C76B63E6-ED9F-488A-A38D-E50364C49610}" presName="rootComposite" presStyleCnt="0"/>
      <dgm:spPr/>
    </dgm:pt>
    <dgm:pt modelId="{FC708009-4AE7-42E6-87D4-9B69037CD23F}" type="pres">
      <dgm:prSet presAssocID="{C76B63E6-ED9F-488A-A38D-E50364C49610}" presName="rootText" presStyleLbl="node3" presStyleIdx="2" presStyleCnt="5" custScaleY="150672">
        <dgm:presLayoutVars>
          <dgm:chPref val="3"/>
        </dgm:presLayoutVars>
      </dgm:prSet>
      <dgm:spPr/>
      <dgm:t>
        <a:bodyPr/>
        <a:lstStyle/>
        <a:p>
          <a:endParaRPr lang="en-US"/>
        </a:p>
      </dgm:t>
    </dgm:pt>
    <dgm:pt modelId="{DE40535C-13BF-45ED-85A7-FF24397A2072}" type="pres">
      <dgm:prSet presAssocID="{C76B63E6-ED9F-488A-A38D-E50364C49610}" presName="rootConnector" presStyleLbl="node3" presStyleIdx="2" presStyleCnt="5"/>
      <dgm:spPr/>
      <dgm:t>
        <a:bodyPr/>
        <a:lstStyle/>
        <a:p>
          <a:endParaRPr lang="en-US"/>
        </a:p>
      </dgm:t>
    </dgm:pt>
    <dgm:pt modelId="{AA83083F-4F67-43DD-9BF5-BCC0976AECB6}" type="pres">
      <dgm:prSet presAssocID="{C76B63E6-ED9F-488A-A38D-E50364C49610}" presName="hierChild4" presStyleCnt="0"/>
      <dgm:spPr/>
    </dgm:pt>
    <dgm:pt modelId="{A0919BA8-7A9C-4BF6-8FB3-1D39F0821827}" type="pres">
      <dgm:prSet presAssocID="{C76B63E6-ED9F-488A-A38D-E50364C49610}" presName="hierChild5" presStyleCnt="0"/>
      <dgm:spPr/>
    </dgm:pt>
    <dgm:pt modelId="{AF2E7528-4EFB-416E-85D8-136078059093}" type="pres">
      <dgm:prSet presAssocID="{1C0CCBF3-C4BC-4571-A079-D8B4A3B3AC9E}" presName="hierChild5" presStyleCnt="0"/>
      <dgm:spPr/>
    </dgm:pt>
    <dgm:pt modelId="{A49440EF-D72E-41DB-BC67-A7939DAD0F56}" type="pres">
      <dgm:prSet presAssocID="{9C7FC6E2-550E-403E-B0CC-22874905E6BB}" presName="Name37" presStyleLbl="parChTrans1D2" presStyleIdx="3" presStyleCnt="5"/>
      <dgm:spPr/>
      <dgm:t>
        <a:bodyPr/>
        <a:lstStyle/>
        <a:p>
          <a:endParaRPr lang="en-US"/>
        </a:p>
      </dgm:t>
    </dgm:pt>
    <dgm:pt modelId="{A878636D-D518-4D3C-B6C8-EAF63B714E45}" type="pres">
      <dgm:prSet presAssocID="{4948CE7B-D5B1-479C-9DED-190FEEE13E8D}" presName="hierRoot2" presStyleCnt="0">
        <dgm:presLayoutVars>
          <dgm:hierBranch/>
        </dgm:presLayoutVars>
      </dgm:prSet>
      <dgm:spPr/>
    </dgm:pt>
    <dgm:pt modelId="{AC39CBA3-AF5C-4BD6-85A5-432A5692A958}" type="pres">
      <dgm:prSet presAssocID="{4948CE7B-D5B1-479C-9DED-190FEEE13E8D}" presName="rootComposite" presStyleCnt="0"/>
      <dgm:spPr/>
    </dgm:pt>
    <dgm:pt modelId="{3356F4B0-A920-4C1A-94F4-498CE0FC7CE2}" type="pres">
      <dgm:prSet presAssocID="{4948CE7B-D5B1-479C-9DED-190FEEE13E8D}" presName="rootText" presStyleLbl="node2" presStyleIdx="3" presStyleCnt="5">
        <dgm:presLayoutVars>
          <dgm:chPref val="3"/>
        </dgm:presLayoutVars>
      </dgm:prSet>
      <dgm:spPr/>
      <dgm:t>
        <a:bodyPr/>
        <a:lstStyle/>
        <a:p>
          <a:endParaRPr lang="en-US"/>
        </a:p>
      </dgm:t>
    </dgm:pt>
    <dgm:pt modelId="{04754B98-A6FC-4148-9509-E7FBC2D52E42}" type="pres">
      <dgm:prSet presAssocID="{4948CE7B-D5B1-479C-9DED-190FEEE13E8D}" presName="rootConnector" presStyleLbl="node2" presStyleIdx="3" presStyleCnt="5"/>
      <dgm:spPr/>
      <dgm:t>
        <a:bodyPr/>
        <a:lstStyle/>
        <a:p>
          <a:endParaRPr lang="en-US"/>
        </a:p>
      </dgm:t>
    </dgm:pt>
    <dgm:pt modelId="{EC0612F5-87C2-4C09-A1C5-3AB7A61DA37F}" type="pres">
      <dgm:prSet presAssocID="{4948CE7B-D5B1-479C-9DED-190FEEE13E8D}" presName="hierChild4" presStyleCnt="0"/>
      <dgm:spPr/>
    </dgm:pt>
    <dgm:pt modelId="{75782614-C2C0-4E7D-8F0E-CAF14C02AFFC}" type="pres">
      <dgm:prSet presAssocID="{2C4E8D2C-91DD-48B5-945E-F011249DBF90}" presName="Name35" presStyleLbl="parChTrans1D3" presStyleIdx="3" presStyleCnt="5"/>
      <dgm:spPr/>
      <dgm:t>
        <a:bodyPr/>
        <a:lstStyle/>
        <a:p>
          <a:endParaRPr lang="en-US"/>
        </a:p>
      </dgm:t>
    </dgm:pt>
    <dgm:pt modelId="{16938BCF-4A14-4F61-AE3E-15D78CFFC5EC}" type="pres">
      <dgm:prSet presAssocID="{6760D6F2-2135-4536-9B58-AB674CEF1F40}" presName="hierRoot2" presStyleCnt="0">
        <dgm:presLayoutVars>
          <dgm:hierBranch val="init"/>
        </dgm:presLayoutVars>
      </dgm:prSet>
      <dgm:spPr/>
    </dgm:pt>
    <dgm:pt modelId="{E4AD73C7-7055-4777-A020-9981EE3999AA}" type="pres">
      <dgm:prSet presAssocID="{6760D6F2-2135-4536-9B58-AB674CEF1F40}" presName="rootComposite" presStyleCnt="0"/>
      <dgm:spPr/>
    </dgm:pt>
    <dgm:pt modelId="{B1AB1C5F-A259-4DE8-B964-68EE2A4349CD}" type="pres">
      <dgm:prSet presAssocID="{6760D6F2-2135-4536-9B58-AB674CEF1F40}" presName="rootText" presStyleLbl="node3" presStyleIdx="3" presStyleCnt="5" custScaleY="147793">
        <dgm:presLayoutVars>
          <dgm:chPref val="3"/>
        </dgm:presLayoutVars>
      </dgm:prSet>
      <dgm:spPr/>
      <dgm:t>
        <a:bodyPr/>
        <a:lstStyle/>
        <a:p>
          <a:endParaRPr lang="en-US"/>
        </a:p>
      </dgm:t>
    </dgm:pt>
    <dgm:pt modelId="{0E4F3AEC-D5C7-4974-BDB2-1799378E2E97}" type="pres">
      <dgm:prSet presAssocID="{6760D6F2-2135-4536-9B58-AB674CEF1F40}" presName="rootConnector" presStyleLbl="node3" presStyleIdx="3" presStyleCnt="5"/>
      <dgm:spPr/>
      <dgm:t>
        <a:bodyPr/>
        <a:lstStyle/>
        <a:p>
          <a:endParaRPr lang="en-US"/>
        </a:p>
      </dgm:t>
    </dgm:pt>
    <dgm:pt modelId="{8A8C96F9-158D-49C7-A2DC-0C969CC009D1}" type="pres">
      <dgm:prSet presAssocID="{6760D6F2-2135-4536-9B58-AB674CEF1F40}" presName="hierChild4" presStyleCnt="0"/>
      <dgm:spPr/>
    </dgm:pt>
    <dgm:pt modelId="{093CBE8F-D41A-412A-8690-BE4783ABEB3B}" type="pres">
      <dgm:prSet presAssocID="{6760D6F2-2135-4536-9B58-AB674CEF1F40}" presName="hierChild5" presStyleCnt="0"/>
      <dgm:spPr/>
    </dgm:pt>
    <dgm:pt modelId="{378D5B2F-6CBC-474E-982E-313851B31D50}" type="pres">
      <dgm:prSet presAssocID="{4948CE7B-D5B1-479C-9DED-190FEEE13E8D}" presName="hierChild5" presStyleCnt="0"/>
      <dgm:spPr/>
    </dgm:pt>
    <dgm:pt modelId="{0384F13D-26A3-4D89-8C0A-711D01CA2927}" type="pres">
      <dgm:prSet presAssocID="{DA7BBA81-51DD-474E-A350-02AF83851ED6}" presName="Name37" presStyleLbl="parChTrans1D2" presStyleIdx="4" presStyleCnt="5"/>
      <dgm:spPr/>
      <dgm:t>
        <a:bodyPr/>
        <a:lstStyle/>
        <a:p>
          <a:endParaRPr lang="en-US"/>
        </a:p>
      </dgm:t>
    </dgm:pt>
    <dgm:pt modelId="{63861443-5086-4A74-A168-550329383A2C}" type="pres">
      <dgm:prSet presAssocID="{95743813-5028-40AB-A924-FFABEE2F64DB}" presName="hierRoot2" presStyleCnt="0">
        <dgm:presLayoutVars>
          <dgm:hierBranch/>
        </dgm:presLayoutVars>
      </dgm:prSet>
      <dgm:spPr/>
    </dgm:pt>
    <dgm:pt modelId="{9ECE0177-EC61-4B42-9682-B235D6C6DD1A}" type="pres">
      <dgm:prSet presAssocID="{95743813-5028-40AB-A924-FFABEE2F64DB}" presName="rootComposite" presStyleCnt="0"/>
      <dgm:spPr/>
    </dgm:pt>
    <dgm:pt modelId="{B892EF9E-19A0-491F-ABEA-7DF6CFADE3E4}" type="pres">
      <dgm:prSet presAssocID="{95743813-5028-40AB-A924-FFABEE2F64DB}" presName="rootText" presStyleLbl="node2" presStyleIdx="4" presStyleCnt="5">
        <dgm:presLayoutVars>
          <dgm:chPref val="3"/>
        </dgm:presLayoutVars>
      </dgm:prSet>
      <dgm:spPr/>
      <dgm:t>
        <a:bodyPr/>
        <a:lstStyle/>
        <a:p>
          <a:endParaRPr lang="en-US"/>
        </a:p>
      </dgm:t>
    </dgm:pt>
    <dgm:pt modelId="{F69BF192-8EA6-4A21-93BB-E0A1BAE5A8CC}" type="pres">
      <dgm:prSet presAssocID="{95743813-5028-40AB-A924-FFABEE2F64DB}" presName="rootConnector" presStyleLbl="node2" presStyleIdx="4" presStyleCnt="5"/>
      <dgm:spPr/>
      <dgm:t>
        <a:bodyPr/>
        <a:lstStyle/>
        <a:p>
          <a:endParaRPr lang="en-US"/>
        </a:p>
      </dgm:t>
    </dgm:pt>
    <dgm:pt modelId="{34277477-7167-40FD-9F3D-5CB41EBD460F}" type="pres">
      <dgm:prSet presAssocID="{95743813-5028-40AB-A924-FFABEE2F64DB}" presName="hierChild4" presStyleCnt="0"/>
      <dgm:spPr/>
    </dgm:pt>
    <dgm:pt modelId="{5B2456C1-A419-43E2-BACB-1313F4454FBA}" type="pres">
      <dgm:prSet presAssocID="{76AEE38C-B8CF-44E2-99F6-1B1921D23813}" presName="Name35" presStyleLbl="parChTrans1D3" presStyleIdx="4" presStyleCnt="5"/>
      <dgm:spPr/>
      <dgm:t>
        <a:bodyPr/>
        <a:lstStyle/>
        <a:p>
          <a:endParaRPr lang="en-US"/>
        </a:p>
      </dgm:t>
    </dgm:pt>
    <dgm:pt modelId="{BF5C5DB1-64AE-4233-B81B-683C5E895C0A}" type="pres">
      <dgm:prSet presAssocID="{6F89595F-DCBF-474F-92BC-AB6316304B19}" presName="hierRoot2" presStyleCnt="0">
        <dgm:presLayoutVars>
          <dgm:hierBranch val="init"/>
        </dgm:presLayoutVars>
      </dgm:prSet>
      <dgm:spPr/>
    </dgm:pt>
    <dgm:pt modelId="{C2BDD6DC-95E1-47AC-81AB-2216391AFFB2}" type="pres">
      <dgm:prSet presAssocID="{6F89595F-DCBF-474F-92BC-AB6316304B19}" presName="rootComposite" presStyleCnt="0"/>
      <dgm:spPr/>
    </dgm:pt>
    <dgm:pt modelId="{294C1618-BD88-4A2A-AE30-D8F6BE6010DE}" type="pres">
      <dgm:prSet presAssocID="{6F89595F-DCBF-474F-92BC-AB6316304B19}" presName="rootText" presStyleLbl="node3" presStyleIdx="4" presStyleCnt="5" custScaleY="165569">
        <dgm:presLayoutVars>
          <dgm:chPref val="3"/>
        </dgm:presLayoutVars>
      </dgm:prSet>
      <dgm:spPr/>
      <dgm:t>
        <a:bodyPr/>
        <a:lstStyle/>
        <a:p>
          <a:endParaRPr lang="en-US"/>
        </a:p>
      </dgm:t>
    </dgm:pt>
    <dgm:pt modelId="{AD6EDD7E-A79B-404D-A26D-11C91CDA3B01}" type="pres">
      <dgm:prSet presAssocID="{6F89595F-DCBF-474F-92BC-AB6316304B19}" presName="rootConnector" presStyleLbl="node3" presStyleIdx="4" presStyleCnt="5"/>
      <dgm:spPr/>
      <dgm:t>
        <a:bodyPr/>
        <a:lstStyle/>
        <a:p>
          <a:endParaRPr lang="en-US"/>
        </a:p>
      </dgm:t>
    </dgm:pt>
    <dgm:pt modelId="{FD48B034-2586-4650-9536-F0A31E734747}" type="pres">
      <dgm:prSet presAssocID="{6F89595F-DCBF-474F-92BC-AB6316304B19}" presName="hierChild4" presStyleCnt="0"/>
      <dgm:spPr/>
    </dgm:pt>
    <dgm:pt modelId="{523EE503-D8E6-47C9-8A25-0B6B2185E476}" type="pres">
      <dgm:prSet presAssocID="{6F89595F-DCBF-474F-92BC-AB6316304B19}" presName="hierChild5" presStyleCnt="0"/>
      <dgm:spPr/>
    </dgm:pt>
    <dgm:pt modelId="{64A926A6-7C90-420D-95A2-496829607B3C}" type="pres">
      <dgm:prSet presAssocID="{95743813-5028-40AB-A924-FFABEE2F64DB}" presName="hierChild5" presStyleCnt="0"/>
      <dgm:spPr/>
    </dgm:pt>
    <dgm:pt modelId="{D636EFA0-07AB-4A95-8DC8-E8710A502B3E}" type="pres">
      <dgm:prSet presAssocID="{6E5D94AC-F182-4F3E-95F6-B28878A4EC14}" presName="hierChild3" presStyleCnt="0"/>
      <dgm:spPr/>
    </dgm:pt>
  </dgm:ptLst>
  <dgm:cxnLst>
    <dgm:cxn modelId="{2B23CB85-FD85-41DF-A197-0003094676A4}" type="presOf" srcId="{6F89595F-DCBF-474F-92BC-AB6316304B19}" destId="{AD6EDD7E-A79B-404D-A26D-11C91CDA3B01}" srcOrd="1" destOrd="0" presId="urn:microsoft.com/office/officeart/2005/8/layout/orgChart1"/>
    <dgm:cxn modelId="{0EEE7A65-FFCA-4C75-8414-578F28371558}" type="presOf" srcId="{6E5D94AC-F182-4F3E-95F6-B28878A4EC14}" destId="{6F588CA6-687D-4063-8FE9-E2E522D00EA3}" srcOrd="0" destOrd="0" presId="urn:microsoft.com/office/officeart/2005/8/layout/orgChart1"/>
    <dgm:cxn modelId="{1E9C33BE-D612-4BE7-94C6-5604851046CB}" type="presOf" srcId="{95743813-5028-40AB-A924-FFABEE2F64DB}" destId="{F69BF192-8EA6-4A21-93BB-E0A1BAE5A8CC}" srcOrd="1" destOrd="0" presId="urn:microsoft.com/office/officeart/2005/8/layout/orgChart1"/>
    <dgm:cxn modelId="{08491974-CDCD-4D08-86A4-DF317849CABA}" srcId="{4A07514C-E2C0-450C-953D-7145C17B527F}" destId="{0EB19922-E36F-41A3-881C-14A295F163EB}" srcOrd="0" destOrd="0" parTransId="{746CD5FB-6B55-4B40-BA50-964E058DBC5B}" sibTransId="{047AD846-2870-4801-B14A-D29B97F4CF5B}"/>
    <dgm:cxn modelId="{B29694EB-B586-449E-9F5D-0E3BC83DC54C}" type="presOf" srcId="{56D66EF4-9CBD-4C31-944B-8DFA5408CCA8}" destId="{139EFA5B-F8BA-4609-ABD6-744401E74A5C}" srcOrd="0" destOrd="0" presId="urn:microsoft.com/office/officeart/2005/8/layout/orgChart1"/>
    <dgm:cxn modelId="{C486C4C2-C009-4FAB-B0B6-BFB68DC45B40}" type="presOf" srcId="{4A07514C-E2C0-450C-953D-7145C17B527F}" destId="{29B7FD24-7491-4006-B171-2F12A846807A}" srcOrd="0" destOrd="0" presId="urn:microsoft.com/office/officeart/2005/8/layout/orgChart1"/>
    <dgm:cxn modelId="{53C28561-BF74-4A93-859B-93488E135076}" type="presOf" srcId="{56D66EF4-9CBD-4C31-944B-8DFA5408CCA8}" destId="{0EA2373E-D1B1-4C7B-A96D-2280C72BD817}" srcOrd="1" destOrd="0" presId="urn:microsoft.com/office/officeart/2005/8/layout/orgChart1"/>
    <dgm:cxn modelId="{D673F227-A3E2-4FCB-8F02-EECA566C5B34}" srcId="{6E5D94AC-F182-4F3E-95F6-B28878A4EC14}" destId="{4A07514C-E2C0-450C-953D-7145C17B527F}" srcOrd="0" destOrd="0" parTransId="{88C22011-9A73-4324-BD31-F71F9F995605}" sibTransId="{7AFF3376-3538-4F3F-8157-A26DE6A23597}"/>
    <dgm:cxn modelId="{8CC75FD1-BF49-475F-BE11-EB76490A2812}" type="presOf" srcId="{6760D6F2-2135-4536-9B58-AB674CEF1F40}" destId="{0E4F3AEC-D5C7-4974-BDB2-1799378E2E97}" srcOrd="1" destOrd="0" presId="urn:microsoft.com/office/officeart/2005/8/layout/orgChart1"/>
    <dgm:cxn modelId="{E34C8143-8789-4546-BFDC-5751F0AF9A61}" type="presOf" srcId="{4A07514C-E2C0-450C-953D-7145C17B527F}" destId="{D72FB6DE-DDC0-4200-B4AA-C7B9B2CB08B0}" srcOrd="1" destOrd="0" presId="urn:microsoft.com/office/officeart/2005/8/layout/orgChart1"/>
    <dgm:cxn modelId="{5309C5D1-9311-43BD-9C91-868682D7BDC2}" srcId="{6E5D94AC-F182-4F3E-95F6-B28878A4EC14}" destId="{A0CF6056-F65A-41E8-BBE8-D1336DC59AC7}" srcOrd="1" destOrd="0" parTransId="{C3DD14FB-B096-41FD-9CA3-6A171E87D169}" sibTransId="{EF4608E3-6EA5-43D7-B61A-1843562DBFB9}"/>
    <dgm:cxn modelId="{81A5CBE5-04D6-4285-AAA3-8296C7D3EEF9}" type="presOf" srcId="{1C0CCBF3-C4BC-4571-A079-D8B4A3B3AC9E}" destId="{169B48CE-A8C6-4CCB-BF64-C2359FC3A793}" srcOrd="0" destOrd="0" presId="urn:microsoft.com/office/officeart/2005/8/layout/orgChart1"/>
    <dgm:cxn modelId="{D605D7A8-46F7-4E7D-8D70-E47D30145E94}" srcId="{6E5D94AC-F182-4F3E-95F6-B28878A4EC14}" destId="{95743813-5028-40AB-A924-FFABEE2F64DB}" srcOrd="4" destOrd="0" parTransId="{DA7BBA81-51DD-474E-A350-02AF83851ED6}" sibTransId="{EEC2AD15-11A6-48BD-9291-1A38B767C545}"/>
    <dgm:cxn modelId="{C428EC88-12E7-4355-81D9-504A599FC333}" type="presOf" srcId="{50707539-F05A-4238-A676-A3465C71944E}" destId="{33DBD1BA-90D8-4364-8698-E2EC8D4FA058}" srcOrd="0" destOrd="0" presId="urn:microsoft.com/office/officeart/2005/8/layout/orgChart1"/>
    <dgm:cxn modelId="{A2F6CC23-A5FE-4192-BDA6-94C59A608927}" srcId="{1C0CCBF3-C4BC-4571-A079-D8B4A3B3AC9E}" destId="{C76B63E6-ED9F-488A-A38D-E50364C49610}" srcOrd="0" destOrd="0" parTransId="{AC56AA98-E176-492B-8EB9-19C63723BE42}" sibTransId="{0CE90981-B057-4F38-9761-05CA4CF0642B}"/>
    <dgm:cxn modelId="{81573462-BC17-445F-AB80-1C2FD128876F}" srcId="{6E5D94AC-F182-4F3E-95F6-B28878A4EC14}" destId="{1C0CCBF3-C4BC-4571-A079-D8B4A3B3AC9E}" srcOrd="2" destOrd="0" parTransId="{50707539-F05A-4238-A676-A3465C71944E}" sibTransId="{21C4E82E-7428-4634-904E-9434B917F7F0}"/>
    <dgm:cxn modelId="{D269E1AF-D3FE-456A-83D8-850277579DBE}" type="presOf" srcId="{4948CE7B-D5B1-479C-9DED-190FEEE13E8D}" destId="{04754B98-A6FC-4148-9509-E7FBC2D52E42}" srcOrd="1" destOrd="0" presId="urn:microsoft.com/office/officeart/2005/8/layout/orgChart1"/>
    <dgm:cxn modelId="{E6282316-F9DF-4D88-BB55-8A3D4C70E509}" srcId="{95743813-5028-40AB-A924-FFABEE2F64DB}" destId="{6F89595F-DCBF-474F-92BC-AB6316304B19}" srcOrd="0" destOrd="0" parTransId="{76AEE38C-B8CF-44E2-99F6-1B1921D23813}" sibTransId="{5899E438-E27A-461A-85CB-A4B7AE4BBA55}"/>
    <dgm:cxn modelId="{38E9989E-74E9-4369-A3FC-36F3765514D2}" srcId="{58DD7E42-64CD-4585-8CC1-419E8CA63CEF}" destId="{6E5D94AC-F182-4F3E-95F6-B28878A4EC14}" srcOrd="0" destOrd="0" parTransId="{49EF8A6F-C4E4-44C5-8433-3BA62A88CB00}" sibTransId="{0D08629D-911B-43A0-B6B1-173DDD4C742B}"/>
    <dgm:cxn modelId="{BEA7429F-24B9-494C-84B6-302E1C4FC94F}" type="presOf" srcId="{C3DD14FB-B096-41FD-9CA3-6A171E87D169}" destId="{EAFF73F9-6272-4DC1-B96E-62E88C3C3D92}" srcOrd="0" destOrd="0" presId="urn:microsoft.com/office/officeart/2005/8/layout/orgChart1"/>
    <dgm:cxn modelId="{0E317E14-0AEA-4221-AA82-45259F778BC7}" type="presOf" srcId="{76AEE38C-B8CF-44E2-99F6-1B1921D23813}" destId="{5B2456C1-A419-43E2-BACB-1313F4454FBA}" srcOrd="0" destOrd="0" presId="urn:microsoft.com/office/officeart/2005/8/layout/orgChart1"/>
    <dgm:cxn modelId="{0A1DE8B0-FABA-432E-8AED-BA3E91617DF2}" srcId="{4948CE7B-D5B1-479C-9DED-190FEEE13E8D}" destId="{6760D6F2-2135-4536-9B58-AB674CEF1F40}" srcOrd="0" destOrd="0" parTransId="{2C4E8D2C-91DD-48B5-945E-F011249DBF90}" sibTransId="{E0C64203-8EE1-4F29-A234-BCFD8284277F}"/>
    <dgm:cxn modelId="{4A51F4C2-A6CB-4E99-AC06-A3F773546614}" type="presOf" srcId="{9C7FC6E2-550E-403E-B0CC-22874905E6BB}" destId="{A49440EF-D72E-41DB-BC67-A7939DAD0F56}" srcOrd="0" destOrd="0" presId="urn:microsoft.com/office/officeart/2005/8/layout/orgChart1"/>
    <dgm:cxn modelId="{A397EE6D-142C-4200-9DAA-3B2783C2C594}" type="presOf" srcId="{58DD7E42-64CD-4585-8CC1-419E8CA63CEF}" destId="{1CC8FE8E-3A1A-4E57-82A4-118BE3655D7B}" srcOrd="0" destOrd="0" presId="urn:microsoft.com/office/officeart/2005/8/layout/orgChart1"/>
    <dgm:cxn modelId="{0F0738CD-9F99-4C03-9621-34C6D6D6CE42}" srcId="{A0CF6056-F65A-41E8-BBE8-D1336DC59AC7}" destId="{56D66EF4-9CBD-4C31-944B-8DFA5408CCA8}" srcOrd="0" destOrd="0" parTransId="{CF825FC4-9D75-4ABE-B94B-EEE182C6EC9B}" sibTransId="{4101829D-FBCC-4FA3-AD9B-8CA0B7B713EA}"/>
    <dgm:cxn modelId="{3924BCFE-CBCD-4C92-8282-7934F4FEBE2C}" type="presOf" srcId="{0EB19922-E36F-41A3-881C-14A295F163EB}" destId="{1CA94693-1EEA-41E5-A4BF-0160CAE78ABB}" srcOrd="0" destOrd="0" presId="urn:microsoft.com/office/officeart/2005/8/layout/orgChart1"/>
    <dgm:cxn modelId="{A2C3E45F-80F0-4827-AC3C-1031AAFF1458}" srcId="{6E5D94AC-F182-4F3E-95F6-B28878A4EC14}" destId="{4948CE7B-D5B1-479C-9DED-190FEEE13E8D}" srcOrd="3" destOrd="0" parTransId="{9C7FC6E2-550E-403E-B0CC-22874905E6BB}" sibTransId="{BB62039E-0BFA-492C-9810-B73894C572D9}"/>
    <dgm:cxn modelId="{75BA6B65-F9FB-45C4-90B8-238966675204}" type="presOf" srcId="{95743813-5028-40AB-A924-FFABEE2F64DB}" destId="{B892EF9E-19A0-491F-ABEA-7DF6CFADE3E4}" srcOrd="0" destOrd="0" presId="urn:microsoft.com/office/officeart/2005/8/layout/orgChart1"/>
    <dgm:cxn modelId="{0F8A4F96-8F34-4043-93B9-316ECE1D3ADD}" type="presOf" srcId="{A0CF6056-F65A-41E8-BBE8-D1336DC59AC7}" destId="{B20D4BF3-6AEF-431F-8BAD-9176A2F9DB19}" srcOrd="1" destOrd="0" presId="urn:microsoft.com/office/officeart/2005/8/layout/orgChart1"/>
    <dgm:cxn modelId="{9537DC12-763E-4644-AC11-CFEC979D20CD}" type="presOf" srcId="{C76B63E6-ED9F-488A-A38D-E50364C49610}" destId="{FC708009-4AE7-42E6-87D4-9B69037CD23F}" srcOrd="0" destOrd="0" presId="urn:microsoft.com/office/officeart/2005/8/layout/orgChart1"/>
    <dgm:cxn modelId="{6488B1AC-6696-440C-B28A-3F47762760C6}" type="presOf" srcId="{6F89595F-DCBF-474F-92BC-AB6316304B19}" destId="{294C1618-BD88-4A2A-AE30-D8F6BE6010DE}" srcOrd="0" destOrd="0" presId="urn:microsoft.com/office/officeart/2005/8/layout/orgChart1"/>
    <dgm:cxn modelId="{00B1F0AF-1DAC-4E6A-AD37-38AD7307F3A6}" type="presOf" srcId="{C76B63E6-ED9F-488A-A38D-E50364C49610}" destId="{DE40535C-13BF-45ED-85A7-FF24397A2072}" srcOrd="1" destOrd="0" presId="urn:microsoft.com/office/officeart/2005/8/layout/orgChart1"/>
    <dgm:cxn modelId="{60DC9535-1094-4658-BE1D-96A4AA32C34B}" type="presOf" srcId="{A0CF6056-F65A-41E8-BBE8-D1336DC59AC7}" destId="{10FA2528-FDBA-4BDF-A06F-5D3117D7571D}" srcOrd="0" destOrd="0" presId="urn:microsoft.com/office/officeart/2005/8/layout/orgChart1"/>
    <dgm:cxn modelId="{504DC221-D0A4-4EDD-A296-2DA21C4FFF95}" type="presOf" srcId="{CF825FC4-9D75-4ABE-B94B-EEE182C6EC9B}" destId="{0301E765-A626-4922-B9FE-AE806543CCAB}" srcOrd="0" destOrd="0" presId="urn:microsoft.com/office/officeart/2005/8/layout/orgChart1"/>
    <dgm:cxn modelId="{E48F08E3-BB8F-484F-A60E-8AFD65772DE7}" type="presOf" srcId="{2C4E8D2C-91DD-48B5-945E-F011249DBF90}" destId="{75782614-C2C0-4E7D-8F0E-CAF14C02AFFC}" srcOrd="0" destOrd="0" presId="urn:microsoft.com/office/officeart/2005/8/layout/orgChart1"/>
    <dgm:cxn modelId="{BF088634-8A39-42C5-BBF6-DC227C261066}" type="presOf" srcId="{4948CE7B-D5B1-479C-9DED-190FEEE13E8D}" destId="{3356F4B0-A920-4C1A-94F4-498CE0FC7CE2}" srcOrd="0" destOrd="0" presId="urn:microsoft.com/office/officeart/2005/8/layout/orgChart1"/>
    <dgm:cxn modelId="{A75F4E88-718A-407E-B119-9DC2C2A694DB}" type="presOf" srcId="{6E5D94AC-F182-4F3E-95F6-B28878A4EC14}" destId="{E4998FD3-4414-4BF8-A1B2-825562105079}" srcOrd="1" destOrd="0" presId="urn:microsoft.com/office/officeart/2005/8/layout/orgChart1"/>
    <dgm:cxn modelId="{6AFCA7D1-57FB-4132-AF6F-D33015626172}" type="presOf" srcId="{DA7BBA81-51DD-474E-A350-02AF83851ED6}" destId="{0384F13D-26A3-4D89-8C0A-711D01CA2927}" srcOrd="0" destOrd="0" presId="urn:microsoft.com/office/officeart/2005/8/layout/orgChart1"/>
    <dgm:cxn modelId="{E06820FE-F1FC-4E14-924B-539FB623965D}" type="presOf" srcId="{6760D6F2-2135-4536-9B58-AB674CEF1F40}" destId="{B1AB1C5F-A259-4DE8-B964-68EE2A4349CD}" srcOrd="0" destOrd="0" presId="urn:microsoft.com/office/officeart/2005/8/layout/orgChart1"/>
    <dgm:cxn modelId="{95A5C61B-4C54-4A76-9C17-8D6B474EDCF6}" type="presOf" srcId="{746CD5FB-6B55-4B40-BA50-964E058DBC5B}" destId="{642CCDB0-93BF-4B71-977D-C8BC80CEC31A}" srcOrd="0" destOrd="0" presId="urn:microsoft.com/office/officeart/2005/8/layout/orgChart1"/>
    <dgm:cxn modelId="{FB025063-A6ED-44B1-A328-9861BE7F4F3C}" type="presOf" srcId="{88C22011-9A73-4324-BD31-F71F9F995605}" destId="{E6CE23B6-AB19-4836-828A-EEB12390CEA4}" srcOrd="0" destOrd="0" presId="urn:microsoft.com/office/officeart/2005/8/layout/orgChart1"/>
    <dgm:cxn modelId="{7E1C487A-EF52-4A75-A518-7C51C91A0832}" type="presOf" srcId="{0EB19922-E36F-41A3-881C-14A295F163EB}" destId="{0F88C0C8-625D-438C-A9BA-13A9804F707B}" srcOrd="1" destOrd="0" presId="urn:microsoft.com/office/officeart/2005/8/layout/orgChart1"/>
    <dgm:cxn modelId="{1FA32428-5790-4677-BD5C-E1EC180106E4}" type="presOf" srcId="{AC56AA98-E176-492B-8EB9-19C63723BE42}" destId="{1234F67F-9820-4768-A9DC-2EAA3502D7C2}" srcOrd="0" destOrd="0" presId="urn:microsoft.com/office/officeart/2005/8/layout/orgChart1"/>
    <dgm:cxn modelId="{0B5975D2-E6CA-43EA-96B3-35BC239D119E}" type="presOf" srcId="{1C0CCBF3-C4BC-4571-A079-D8B4A3B3AC9E}" destId="{64C0A362-5F54-403D-9E8E-D6353113AC4E}" srcOrd="1" destOrd="0" presId="urn:microsoft.com/office/officeart/2005/8/layout/orgChart1"/>
    <dgm:cxn modelId="{27CF5C42-9121-4565-90BA-2BD335C5F875}" type="presParOf" srcId="{1CC8FE8E-3A1A-4E57-82A4-118BE3655D7B}" destId="{AC6B5FDE-5956-43E5-B577-FD5DAC2BB1D2}" srcOrd="0" destOrd="0" presId="urn:microsoft.com/office/officeart/2005/8/layout/orgChart1"/>
    <dgm:cxn modelId="{16BF09E8-AD80-4872-9893-D02A5B3703AA}" type="presParOf" srcId="{AC6B5FDE-5956-43E5-B577-FD5DAC2BB1D2}" destId="{82E9C24B-AEB3-49D1-845E-01AB2CD051C6}" srcOrd="0" destOrd="0" presId="urn:microsoft.com/office/officeart/2005/8/layout/orgChart1"/>
    <dgm:cxn modelId="{321F6BB1-F6C9-4CF0-9D09-554E204CFC77}" type="presParOf" srcId="{82E9C24B-AEB3-49D1-845E-01AB2CD051C6}" destId="{6F588CA6-687D-4063-8FE9-E2E522D00EA3}" srcOrd="0" destOrd="0" presId="urn:microsoft.com/office/officeart/2005/8/layout/orgChart1"/>
    <dgm:cxn modelId="{958B4A7A-0D58-49A1-A975-902BA3D4ECE5}" type="presParOf" srcId="{82E9C24B-AEB3-49D1-845E-01AB2CD051C6}" destId="{E4998FD3-4414-4BF8-A1B2-825562105079}" srcOrd="1" destOrd="0" presId="urn:microsoft.com/office/officeart/2005/8/layout/orgChart1"/>
    <dgm:cxn modelId="{A6C5D9D3-F425-44A2-B6A9-7ECDD4B12D30}" type="presParOf" srcId="{AC6B5FDE-5956-43E5-B577-FD5DAC2BB1D2}" destId="{2FD87A58-813C-4C98-9611-0C4844EF79C2}" srcOrd="1" destOrd="0" presId="urn:microsoft.com/office/officeart/2005/8/layout/orgChart1"/>
    <dgm:cxn modelId="{E6A8A42D-DACF-4792-B2E4-63AF6290F09C}" type="presParOf" srcId="{2FD87A58-813C-4C98-9611-0C4844EF79C2}" destId="{E6CE23B6-AB19-4836-828A-EEB12390CEA4}" srcOrd="0" destOrd="0" presId="urn:microsoft.com/office/officeart/2005/8/layout/orgChart1"/>
    <dgm:cxn modelId="{EFFAE771-5DFF-48A3-B93C-542BAF904ADE}" type="presParOf" srcId="{2FD87A58-813C-4C98-9611-0C4844EF79C2}" destId="{BD2C0F02-F1B4-444D-A598-58E6E468A382}" srcOrd="1" destOrd="0" presId="urn:microsoft.com/office/officeart/2005/8/layout/orgChart1"/>
    <dgm:cxn modelId="{E2F51F1D-B714-437D-91B9-EF95D333EF75}" type="presParOf" srcId="{BD2C0F02-F1B4-444D-A598-58E6E468A382}" destId="{1A15CE11-FA32-4009-8B5F-C89DDBAF1C7B}" srcOrd="0" destOrd="0" presId="urn:microsoft.com/office/officeart/2005/8/layout/orgChart1"/>
    <dgm:cxn modelId="{6AFC0F74-E081-4EAF-98B7-2F67FECA5F43}" type="presParOf" srcId="{1A15CE11-FA32-4009-8B5F-C89DDBAF1C7B}" destId="{29B7FD24-7491-4006-B171-2F12A846807A}" srcOrd="0" destOrd="0" presId="urn:microsoft.com/office/officeart/2005/8/layout/orgChart1"/>
    <dgm:cxn modelId="{2F627FF5-CC58-40AE-9247-C88BAC3AD211}" type="presParOf" srcId="{1A15CE11-FA32-4009-8B5F-C89DDBAF1C7B}" destId="{D72FB6DE-DDC0-4200-B4AA-C7B9B2CB08B0}" srcOrd="1" destOrd="0" presId="urn:microsoft.com/office/officeart/2005/8/layout/orgChart1"/>
    <dgm:cxn modelId="{5F8E61B4-EBF2-4E86-AC5B-AEA54632E267}" type="presParOf" srcId="{BD2C0F02-F1B4-444D-A598-58E6E468A382}" destId="{276B2350-E877-46BE-9DC1-A9F5FC4912C0}" srcOrd="1" destOrd="0" presId="urn:microsoft.com/office/officeart/2005/8/layout/orgChart1"/>
    <dgm:cxn modelId="{FE81B563-2740-48B8-A43C-BE930BFC7076}" type="presParOf" srcId="{276B2350-E877-46BE-9DC1-A9F5FC4912C0}" destId="{642CCDB0-93BF-4B71-977D-C8BC80CEC31A}" srcOrd="0" destOrd="0" presId="urn:microsoft.com/office/officeart/2005/8/layout/orgChart1"/>
    <dgm:cxn modelId="{01C0468D-7EA3-4651-8ED8-CED95F94CBF1}" type="presParOf" srcId="{276B2350-E877-46BE-9DC1-A9F5FC4912C0}" destId="{D3023865-4718-42C9-8159-D9559DE97CB2}" srcOrd="1" destOrd="0" presId="urn:microsoft.com/office/officeart/2005/8/layout/orgChart1"/>
    <dgm:cxn modelId="{61EF259E-CCC8-4068-A8EE-915F5AA030D2}" type="presParOf" srcId="{D3023865-4718-42C9-8159-D9559DE97CB2}" destId="{058FDE02-4BF4-4D26-A00F-9A23CA7F4EF8}" srcOrd="0" destOrd="0" presId="urn:microsoft.com/office/officeart/2005/8/layout/orgChart1"/>
    <dgm:cxn modelId="{B7A73A34-BE63-4515-99D2-92C2DDFD6BFD}" type="presParOf" srcId="{058FDE02-4BF4-4D26-A00F-9A23CA7F4EF8}" destId="{1CA94693-1EEA-41E5-A4BF-0160CAE78ABB}" srcOrd="0" destOrd="0" presId="urn:microsoft.com/office/officeart/2005/8/layout/orgChart1"/>
    <dgm:cxn modelId="{D48B2088-8FFE-4F5F-83A1-2794A9128BA5}" type="presParOf" srcId="{058FDE02-4BF4-4D26-A00F-9A23CA7F4EF8}" destId="{0F88C0C8-625D-438C-A9BA-13A9804F707B}" srcOrd="1" destOrd="0" presId="urn:microsoft.com/office/officeart/2005/8/layout/orgChart1"/>
    <dgm:cxn modelId="{434F8731-3DFC-442B-B681-411D6A04F677}" type="presParOf" srcId="{D3023865-4718-42C9-8159-D9559DE97CB2}" destId="{92705857-B320-471D-818E-5C990654929A}" srcOrd="1" destOrd="0" presId="urn:microsoft.com/office/officeart/2005/8/layout/orgChart1"/>
    <dgm:cxn modelId="{C6E8D363-0E86-4291-9AE1-B14B108A58AB}" type="presParOf" srcId="{D3023865-4718-42C9-8159-D9559DE97CB2}" destId="{CA4747D8-D6A2-4FA4-924F-DEB35B4A0C9E}" srcOrd="2" destOrd="0" presId="urn:microsoft.com/office/officeart/2005/8/layout/orgChart1"/>
    <dgm:cxn modelId="{2FC18C15-F007-4CA7-B347-BC8EAAB18844}" type="presParOf" srcId="{BD2C0F02-F1B4-444D-A598-58E6E468A382}" destId="{51752699-0990-47DC-9212-BBB9763C279E}" srcOrd="2" destOrd="0" presId="urn:microsoft.com/office/officeart/2005/8/layout/orgChart1"/>
    <dgm:cxn modelId="{1E044605-F3D0-4BD0-B204-49E2E4F945F9}" type="presParOf" srcId="{2FD87A58-813C-4C98-9611-0C4844EF79C2}" destId="{EAFF73F9-6272-4DC1-B96E-62E88C3C3D92}" srcOrd="2" destOrd="0" presId="urn:microsoft.com/office/officeart/2005/8/layout/orgChart1"/>
    <dgm:cxn modelId="{78F73ED3-D52C-44D7-87E8-4D1034DC58E5}" type="presParOf" srcId="{2FD87A58-813C-4C98-9611-0C4844EF79C2}" destId="{D00D915D-B126-404A-B883-FF63C8200ACB}" srcOrd="3" destOrd="0" presId="urn:microsoft.com/office/officeart/2005/8/layout/orgChart1"/>
    <dgm:cxn modelId="{F970DD1A-4D2C-47C6-BFC8-DD7168775959}" type="presParOf" srcId="{D00D915D-B126-404A-B883-FF63C8200ACB}" destId="{1B97877F-17A7-4EB0-92AE-22198ED67E55}" srcOrd="0" destOrd="0" presId="urn:microsoft.com/office/officeart/2005/8/layout/orgChart1"/>
    <dgm:cxn modelId="{7753B0B0-83D2-429D-A265-DC8526653B8D}" type="presParOf" srcId="{1B97877F-17A7-4EB0-92AE-22198ED67E55}" destId="{10FA2528-FDBA-4BDF-A06F-5D3117D7571D}" srcOrd="0" destOrd="0" presId="urn:microsoft.com/office/officeart/2005/8/layout/orgChart1"/>
    <dgm:cxn modelId="{89410AC4-9C5D-4BE9-9DCD-BDACF3F378E8}" type="presParOf" srcId="{1B97877F-17A7-4EB0-92AE-22198ED67E55}" destId="{B20D4BF3-6AEF-431F-8BAD-9176A2F9DB19}" srcOrd="1" destOrd="0" presId="urn:microsoft.com/office/officeart/2005/8/layout/orgChart1"/>
    <dgm:cxn modelId="{9C874533-6388-4776-A8E3-9D0116005AB8}" type="presParOf" srcId="{D00D915D-B126-404A-B883-FF63C8200ACB}" destId="{852D44DC-52EC-47F2-A901-E7D37120008E}" srcOrd="1" destOrd="0" presId="urn:microsoft.com/office/officeart/2005/8/layout/orgChart1"/>
    <dgm:cxn modelId="{4C142DE7-825B-4574-A54E-95D28C11C1FE}" type="presParOf" srcId="{852D44DC-52EC-47F2-A901-E7D37120008E}" destId="{0301E765-A626-4922-B9FE-AE806543CCAB}" srcOrd="0" destOrd="0" presId="urn:microsoft.com/office/officeart/2005/8/layout/orgChart1"/>
    <dgm:cxn modelId="{D8556C8F-C7DD-4C20-B918-5D90769A7DD8}" type="presParOf" srcId="{852D44DC-52EC-47F2-A901-E7D37120008E}" destId="{99E196CE-E7D8-4145-B8CB-E2E1ED7756C6}" srcOrd="1" destOrd="0" presId="urn:microsoft.com/office/officeart/2005/8/layout/orgChart1"/>
    <dgm:cxn modelId="{03C3E43B-9077-4666-945A-482F29FEF50E}" type="presParOf" srcId="{99E196CE-E7D8-4145-B8CB-E2E1ED7756C6}" destId="{1E59AF54-5366-4486-BA8C-282B83C05F9F}" srcOrd="0" destOrd="0" presId="urn:microsoft.com/office/officeart/2005/8/layout/orgChart1"/>
    <dgm:cxn modelId="{D36C3987-4ADE-4011-8730-85EC099D42AD}" type="presParOf" srcId="{1E59AF54-5366-4486-BA8C-282B83C05F9F}" destId="{139EFA5B-F8BA-4609-ABD6-744401E74A5C}" srcOrd="0" destOrd="0" presId="urn:microsoft.com/office/officeart/2005/8/layout/orgChart1"/>
    <dgm:cxn modelId="{DD9C4D15-9E34-44B8-BD63-1088C7FFFF4C}" type="presParOf" srcId="{1E59AF54-5366-4486-BA8C-282B83C05F9F}" destId="{0EA2373E-D1B1-4C7B-A96D-2280C72BD817}" srcOrd="1" destOrd="0" presId="urn:microsoft.com/office/officeart/2005/8/layout/orgChart1"/>
    <dgm:cxn modelId="{47331EF8-4A72-4A6F-91E1-D7FD842E062B}" type="presParOf" srcId="{99E196CE-E7D8-4145-B8CB-E2E1ED7756C6}" destId="{17786114-43A7-4597-ACBC-A8CB3A5B20DB}" srcOrd="1" destOrd="0" presId="urn:microsoft.com/office/officeart/2005/8/layout/orgChart1"/>
    <dgm:cxn modelId="{13EE2109-3351-4E69-BE32-B4960A1D6A24}" type="presParOf" srcId="{99E196CE-E7D8-4145-B8CB-E2E1ED7756C6}" destId="{AEA60EED-5EDB-4086-9098-96C676FE59F4}" srcOrd="2" destOrd="0" presId="urn:microsoft.com/office/officeart/2005/8/layout/orgChart1"/>
    <dgm:cxn modelId="{68AC2AFC-4689-43F3-A896-B7804F23326A}" type="presParOf" srcId="{D00D915D-B126-404A-B883-FF63C8200ACB}" destId="{85E0739E-B36D-432B-A77D-21E2EC1ABBC6}" srcOrd="2" destOrd="0" presId="urn:microsoft.com/office/officeart/2005/8/layout/orgChart1"/>
    <dgm:cxn modelId="{54DD5B5F-6788-481E-AA7F-EDDE13A4EE6D}" type="presParOf" srcId="{2FD87A58-813C-4C98-9611-0C4844EF79C2}" destId="{33DBD1BA-90D8-4364-8698-E2EC8D4FA058}" srcOrd="4" destOrd="0" presId="urn:microsoft.com/office/officeart/2005/8/layout/orgChart1"/>
    <dgm:cxn modelId="{0A92C6E5-16F2-4668-9AFF-4AC8E8D4186C}" type="presParOf" srcId="{2FD87A58-813C-4C98-9611-0C4844EF79C2}" destId="{EA65092B-FF5D-4E06-AF7F-ADD9E35E61BB}" srcOrd="5" destOrd="0" presId="urn:microsoft.com/office/officeart/2005/8/layout/orgChart1"/>
    <dgm:cxn modelId="{37F63F41-BBEE-4C68-BCD7-A1E878E34572}" type="presParOf" srcId="{EA65092B-FF5D-4E06-AF7F-ADD9E35E61BB}" destId="{68928969-5EB3-4956-BA80-268CCB1FE045}" srcOrd="0" destOrd="0" presId="urn:microsoft.com/office/officeart/2005/8/layout/orgChart1"/>
    <dgm:cxn modelId="{D3DC7F4C-E99D-4564-BC01-CD4C04BAD275}" type="presParOf" srcId="{68928969-5EB3-4956-BA80-268CCB1FE045}" destId="{169B48CE-A8C6-4CCB-BF64-C2359FC3A793}" srcOrd="0" destOrd="0" presId="urn:microsoft.com/office/officeart/2005/8/layout/orgChart1"/>
    <dgm:cxn modelId="{3610060E-E63E-4DCA-B8EB-3CA29FA1AB71}" type="presParOf" srcId="{68928969-5EB3-4956-BA80-268CCB1FE045}" destId="{64C0A362-5F54-403D-9E8E-D6353113AC4E}" srcOrd="1" destOrd="0" presId="urn:microsoft.com/office/officeart/2005/8/layout/orgChart1"/>
    <dgm:cxn modelId="{C9AD13E8-0931-43A4-B60B-32DE5203887E}" type="presParOf" srcId="{EA65092B-FF5D-4E06-AF7F-ADD9E35E61BB}" destId="{C10C02DF-CC9D-47D1-A9D2-08ACBC1839AB}" srcOrd="1" destOrd="0" presId="urn:microsoft.com/office/officeart/2005/8/layout/orgChart1"/>
    <dgm:cxn modelId="{4E60C4B8-F9AE-48DF-8CF3-EB5A16D661C6}" type="presParOf" srcId="{C10C02DF-CC9D-47D1-A9D2-08ACBC1839AB}" destId="{1234F67F-9820-4768-A9DC-2EAA3502D7C2}" srcOrd="0" destOrd="0" presId="urn:microsoft.com/office/officeart/2005/8/layout/orgChart1"/>
    <dgm:cxn modelId="{2D43BD2A-8807-4430-BEA6-FC9610153BA9}" type="presParOf" srcId="{C10C02DF-CC9D-47D1-A9D2-08ACBC1839AB}" destId="{BF833579-9DC4-45CF-B02D-7362DA75E87C}" srcOrd="1" destOrd="0" presId="urn:microsoft.com/office/officeart/2005/8/layout/orgChart1"/>
    <dgm:cxn modelId="{36B41039-90DD-4EA9-9F48-F8D2C1D9A986}" type="presParOf" srcId="{BF833579-9DC4-45CF-B02D-7362DA75E87C}" destId="{F0A4EBD3-A78B-4037-8B28-9A247DC4E479}" srcOrd="0" destOrd="0" presId="urn:microsoft.com/office/officeart/2005/8/layout/orgChart1"/>
    <dgm:cxn modelId="{92E70C3C-2AD7-47DD-82D0-9E0335C28D78}" type="presParOf" srcId="{F0A4EBD3-A78B-4037-8B28-9A247DC4E479}" destId="{FC708009-4AE7-42E6-87D4-9B69037CD23F}" srcOrd="0" destOrd="0" presId="urn:microsoft.com/office/officeart/2005/8/layout/orgChart1"/>
    <dgm:cxn modelId="{1BCB39A7-C63F-4F69-8AE7-B6B53B44480E}" type="presParOf" srcId="{F0A4EBD3-A78B-4037-8B28-9A247DC4E479}" destId="{DE40535C-13BF-45ED-85A7-FF24397A2072}" srcOrd="1" destOrd="0" presId="urn:microsoft.com/office/officeart/2005/8/layout/orgChart1"/>
    <dgm:cxn modelId="{F496FDCE-6B53-4FBD-98C0-C7480F2F3C73}" type="presParOf" srcId="{BF833579-9DC4-45CF-B02D-7362DA75E87C}" destId="{AA83083F-4F67-43DD-9BF5-BCC0976AECB6}" srcOrd="1" destOrd="0" presId="urn:microsoft.com/office/officeart/2005/8/layout/orgChart1"/>
    <dgm:cxn modelId="{C5C0BF97-2C63-4A55-BBC7-7DE3541740DA}" type="presParOf" srcId="{BF833579-9DC4-45CF-B02D-7362DA75E87C}" destId="{A0919BA8-7A9C-4BF6-8FB3-1D39F0821827}" srcOrd="2" destOrd="0" presId="urn:microsoft.com/office/officeart/2005/8/layout/orgChart1"/>
    <dgm:cxn modelId="{930BA9B8-7B33-4688-B640-168A80D7043E}" type="presParOf" srcId="{EA65092B-FF5D-4E06-AF7F-ADD9E35E61BB}" destId="{AF2E7528-4EFB-416E-85D8-136078059093}" srcOrd="2" destOrd="0" presId="urn:microsoft.com/office/officeart/2005/8/layout/orgChart1"/>
    <dgm:cxn modelId="{055E37E6-90CB-47C8-B1A3-11FF339EC23C}" type="presParOf" srcId="{2FD87A58-813C-4C98-9611-0C4844EF79C2}" destId="{A49440EF-D72E-41DB-BC67-A7939DAD0F56}" srcOrd="6" destOrd="0" presId="urn:microsoft.com/office/officeart/2005/8/layout/orgChart1"/>
    <dgm:cxn modelId="{BB773EE3-AA69-427D-9502-7E89C710FC70}" type="presParOf" srcId="{2FD87A58-813C-4C98-9611-0C4844EF79C2}" destId="{A878636D-D518-4D3C-B6C8-EAF63B714E45}" srcOrd="7" destOrd="0" presId="urn:microsoft.com/office/officeart/2005/8/layout/orgChart1"/>
    <dgm:cxn modelId="{4445AF00-EF01-429A-B5F9-00CEE327C09A}" type="presParOf" srcId="{A878636D-D518-4D3C-B6C8-EAF63B714E45}" destId="{AC39CBA3-AF5C-4BD6-85A5-432A5692A958}" srcOrd="0" destOrd="0" presId="urn:microsoft.com/office/officeart/2005/8/layout/orgChart1"/>
    <dgm:cxn modelId="{DF3939D2-009B-4F06-9ED5-4D03FE459D49}" type="presParOf" srcId="{AC39CBA3-AF5C-4BD6-85A5-432A5692A958}" destId="{3356F4B0-A920-4C1A-94F4-498CE0FC7CE2}" srcOrd="0" destOrd="0" presId="urn:microsoft.com/office/officeart/2005/8/layout/orgChart1"/>
    <dgm:cxn modelId="{E5D83771-3A70-41B8-BE9C-57F0F036E0EE}" type="presParOf" srcId="{AC39CBA3-AF5C-4BD6-85A5-432A5692A958}" destId="{04754B98-A6FC-4148-9509-E7FBC2D52E42}" srcOrd="1" destOrd="0" presId="urn:microsoft.com/office/officeart/2005/8/layout/orgChart1"/>
    <dgm:cxn modelId="{75C7D9E8-BBF4-4617-B347-B19C12B82AF8}" type="presParOf" srcId="{A878636D-D518-4D3C-B6C8-EAF63B714E45}" destId="{EC0612F5-87C2-4C09-A1C5-3AB7A61DA37F}" srcOrd="1" destOrd="0" presId="urn:microsoft.com/office/officeart/2005/8/layout/orgChart1"/>
    <dgm:cxn modelId="{6031606F-6EFE-4BD0-83F6-42B8063E2FB8}" type="presParOf" srcId="{EC0612F5-87C2-4C09-A1C5-3AB7A61DA37F}" destId="{75782614-C2C0-4E7D-8F0E-CAF14C02AFFC}" srcOrd="0" destOrd="0" presId="urn:microsoft.com/office/officeart/2005/8/layout/orgChart1"/>
    <dgm:cxn modelId="{4D3E804C-C8AC-4350-AAA7-7D555282D219}" type="presParOf" srcId="{EC0612F5-87C2-4C09-A1C5-3AB7A61DA37F}" destId="{16938BCF-4A14-4F61-AE3E-15D78CFFC5EC}" srcOrd="1" destOrd="0" presId="urn:microsoft.com/office/officeart/2005/8/layout/orgChart1"/>
    <dgm:cxn modelId="{CE30F530-4CA9-4778-BDF2-3FB265FA6871}" type="presParOf" srcId="{16938BCF-4A14-4F61-AE3E-15D78CFFC5EC}" destId="{E4AD73C7-7055-4777-A020-9981EE3999AA}" srcOrd="0" destOrd="0" presId="urn:microsoft.com/office/officeart/2005/8/layout/orgChart1"/>
    <dgm:cxn modelId="{B16F1B76-FBB8-4F7E-A9F5-747C93B16FCA}" type="presParOf" srcId="{E4AD73C7-7055-4777-A020-9981EE3999AA}" destId="{B1AB1C5F-A259-4DE8-B964-68EE2A4349CD}" srcOrd="0" destOrd="0" presId="urn:microsoft.com/office/officeart/2005/8/layout/orgChart1"/>
    <dgm:cxn modelId="{C1DB051B-A53C-4DFF-B8AA-C77791C7892B}" type="presParOf" srcId="{E4AD73C7-7055-4777-A020-9981EE3999AA}" destId="{0E4F3AEC-D5C7-4974-BDB2-1799378E2E97}" srcOrd="1" destOrd="0" presId="urn:microsoft.com/office/officeart/2005/8/layout/orgChart1"/>
    <dgm:cxn modelId="{EABECBD2-C558-4BAD-9D0B-38ECD66AAA6E}" type="presParOf" srcId="{16938BCF-4A14-4F61-AE3E-15D78CFFC5EC}" destId="{8A8C96F9-158D-49C7-A2DC-0C969CC009D1}" srcOrd="1" destOrd="0" presId="urn:microsoft.com/office/officeart/2005/8/layout/orgChart1"/>
    <dgm:cxn modelId="{1D0A1AC9-5B02-41FC-B729-F0880D048C38}" type="presParOf" srcId="{16938BCF-4A14-4F61-AE3E-15D78CFFC5EC}" destId="{093CBE8F-D41A-412A-8690-BE4783ABEB3B}" srcOrd="2" destOrd="0" presId="urn:microsoft.com/office/officeart/2005/8/layout/orgChart1"/>
    <dgm:cxn modelId="{FFF1447E-E460-4BF0-99F8-6278E670E74A}" type="presParOf" srcId="{A878636D-D518-4D3C-B6C8-EAF63B714E45}" destId="{378D5B2F-6CBC-474E-982E-313851B31D50}" srcOrd="2" destOrd="0" presId="urn:microsoft.com/office/officeart/2005/8/layout/orgChart1"/>
    <dgm:cxn modelId="{F98C1940-2872-4F27-8996-034FDBCA81DE}" type="presParOf" srcId="{2FD87A58-813C-4C98-9611-0C4844EF79C2}" destId="{0384F13D-26A3-4D89-8C0A-711D01CA2927}" srcOrd="8" destOrd="0" presId="urn:microsoft.com/office/officeart/2005/8/layout/orgChart1"/>
    <dgm:cxn modelId="{7CA62FF8-D49F-419D-92F9-5FF21937C867}" type="presParOf" srcId="{2FD87A58-813C-4C98-9611-0C4844EF79C2}" destId="{63861443-5086-4A74-A168-550329383A2C}" srcOrd="9" destOrd="0" presId="urn:microsoft.com/office/officeart/2005/8/layout/orgChart1"/>
    <dgm:cxn modelId="{5B8FA4DA-EA09-4840-8900-2E305FFFF86B}" type="presParOf" srcId="{63861443-5086-4A74-A168-550329383A2C}" destId="{9ECE0177-EC61-4B42-9682-B235D6C6DD1A}" srcOrd="0" destOrd="0" presId="urn:microsoft.com/office/officeart/2005/8/layout/orgChart1"/>
    <dgm:cxn modelId="{48A93E15-AA6E-44B4-90A2-E289FA268443}" type="presParOf" srcId="{9ECE0177-EC61-4B42-9682-B235D6C6DD1A}" destId="{B892EF9E-19A0-491F-ABEA-7DF6CFADE3E4}" srcOrd="0" destOrd="0" presId="urn:microsoft.com/office/officeart/2005/8/layout/orgChart1"/>
    <dgm:cxn modelId="{EBB8D572-8E26-47E0-BF09-16C1D07F039A}" type="presParOf" srcId="{9ECE0177-EC61-4B42-9682-B235D6C6DD1A}" destId="{F69BF192-8EA6-4A21-93BB-E0A1BAE5A8CC}" srcOrd="1" destOrd="0" presId="urn:microsoft.com/office/officeart/2005/8/layout/orgChart1"/>
    <dgm:cxn modelId="{DC2A55D4-5D4E-4342-8A8E-DA855ABCEA86}" type="presParOf" srcId="{63861443-5086-4A74-A168-550329383A2C}" destId="{34277477-7167-40FD-9F3D-5CB41EBD460F}" srcOrd="1" destOrd="0" presId="urn:microsoft.com/office/officeart/2005/8/layout/orgChart1"/>
    <dgm:cxn modelId="{1C94B108-6CB6-4AA0-8E9E-4D67374C8706}" type="presParOf" srcId="{34277477-7167-40FD-9F3D-5CB41EBD460F}" destId="{5B2456C1-A419-43E2-BACB-1313F4454FBA}" srcOrd="0" destOrd="0" presId="urn:microsoft.com/office/officeart/2005/8/layout/orgChart1"/>
    <dgm:cxn modelId="{A534CD8A-DF23-4E85-B104-2D762C4DFE2B}" type="presParOf" srcId="{34277477-7167-40FD-9F3D-5CB41EBD460F}" destId="{BF5C5DB1-64AE-4233-B81B-683C5E895C0A}" srcOrd="1" destOrd="0" presId="urn:microsoft.com/office/officeart/2005/8/layout/orgChart1"/>
    <dgm:cxn modelId="{736CC3C3-88A4-4BC3-A399-424A0D779344}" type="presParOf" srcId="{BF5C5DB1-64AE-4233-B81B-683C5E895C0A}" destId="{C2BDD6DC-95E1-47AC-81AB-2216391AFFB2}" srcOrd="0" destOrd="0" presId="urn:microsoft.com/office/officeart/2005/8/layout/orgChart1"/>
    <dgm:cxn modelId="{6CBE44F3-DB4E-4F43-8AA8-C0E15FD25616}" type="presParOf" srcId="{C2BDD6DC-95E1-47AC-81AB-2216391AFFB2}" destId="{294C1618-BD88-4A2A-AE30-D8F6BE6010DE}" srcOrd="0" destOrd="0" presId="urn:microsoft.com/office/officeart/2005/8/layout/orgChart1"/>
    <dgm:cxn modelId="{0B468CA6-BCB7-4DE3-8F58-B5888B1FA563}" type="presParOf" srcId="{C2BDD6DC-95E1-47AC-81AB-2216391AFFB2}" destId="{AD6EDD7E-A79B-404D-A26D-11C91CDA3B01}" srcOrd="1" destOrd="0" presId="urn:microsoft.com/office/officeart/2005/8/layout/orgChart1"/>
    <dgm:cxn modelId="{74AB8A15-14FB-43E8-9CF5-86188B1448B6}" type="presParOf" srcId="{BF5C5DB1-64AE-4233-B81B-683C5E895C0A}" destId="{FD48B034-2586-4650-9536-F0A31E734747}" srcOrd="1" destOrd="0" presId="urn:microsoft.com/office/officeart/2005/8/layout/orgChart1"/>
    <dgm:cxn modelId="{1CBC2A2C-0085-4C7E-9EAE-5B1807B3E9E5}" type="presParOf" srcId="{BF5C5DB1-64AE-4233-B81B-683C5E895C0A}" destId="{523EE503-D8E6-47C9-8A25-0B6B2185E476}" srcOrd="2" destOrd="0" presId="urn:microsoft.com/office/officeart/2005/8/layout/orgChart1"/>
    <dgm:cxn modelId="{E6BFD623-B140-4881-ACB8-9ED16750D395}" type="presParOf" srcId="{63861443-5086-4A74-A168-550329383A2C}" destId="{64A926A6-7C90-420D-95A2-496829607B3C}" srcOrd="2" destOrd="0" presId="urn:microsoft.com/office/officeart/2005/8/layout/orgChart1"/>
    <dgm:cxn modelId="{1B858A3D-D583-463D-A013-785AC049D1D0}" type="presParOf" srcId="{AC6B5FDE-5956-43E5-B577-FD5DAC2BB1D2}" destId="{D636EFA0-07AB-4A95-8DC8-E8710A502B3E}" srcOrd="2" destOrd="0" presId="urn:microsoft.com/office/officeart/2005/8/layout/orgChart1"/>
  </dgm:cxnLst>
  <dgm:bg/>
  <dgm:whole/>
  <dgm:extLst>
    <a:ext uri="http://schemas.microsoft.com/office/drawing/2008/diagram">
      <dsp:dataModelExt xmlns:dsp="http://schemas.microsoft.com/office/drawing/2008/diagram" xmlns="" relId="rId2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C1C43AB-E9B9-43F7-BB08-7C6F213C13B3}" type="doc">
      <dgm:prSet loTypeId="urn:microsoft.com/office/officeart/2005/8/layout/orgChart1" loCatId="hierarchy" qsTypeId="urn:microsoft.com/office/officeart/2005/8/quickstyle/3d1" qsCatId="3D" csTypeId="urn:microsoft.com/office/officeart/2005/8/colors/colorful2" csCatId="colorful" phldr="1"/>
      <dgm:spPr/>
      <dgm:t>
        <a:bodyPr/>
        <a:lstStyle/>
        <a:p>
          <a:endParaRPr lang="en-US"/>
        </a:p>
      </dgm:t>
    </dgm:pt>
    <dgm:pt modelId="{6E8F0A06-255E-4A7D-A0C3-FAC0D20CF841}">
      <dgm:prSet phldrT="[Text]"/>
      <dgm:spPr/>
      <dgm:t>
        <a:bodyPr/>
        <a:lstStyle/>
        <a:p>
          <a:r>
            <a:rPr lang="en-US" b="1" dirty="0" smtClean="0"/>
            <a:t>Yong Gilroy</a:t>
          </a:r>
        </a:p>
        <a:p>
          <a:r>
            <a:rPr lang="en-US" dirty="0" smtClean="0"/>
            <a:t>Chief Insurance Officer</a:t>
          </a:r>
          <a:endParaRPr lang="en-US" dirty="0"/>
        </a:p>
      </dgm:t>
    </dgm:pt>
    <dgm:pt modelId="{EBAB3FDA-4274-49CF-93CF-386E12E51672}" type="parTrans" cxnId="{7CB5747D-9F15-4F7E-9DFD-7A6FC7DF53CD}">
      <dgm:prSet/>
      <dgm:spPr/>
      <dgm:t>
        <a:bodyPr/>
        <a:lstStyle/>
        <a:p>
          <a:endParaRPr lang="en-US"/>
        </a:p>
      </dgm:t>
    </dgm:pt>
    <dgm:pt modelId="{0EAF421F-3477-467D-90F9-180FC533B2C5}" type="sibTrans" cxnId="{7CB5747D-9F15-4F7E-9DFD-7A6FC7DF53CD}">
      <dgm:prSet/>
      <dgm:spPr/>
      <dgm:t>
        <a:bodyPr/>
        <a:lstStyle/>
        <a:p>
          <a:endParaRPr lang="en-US"/>
        </a:p>
      </dgm:t>
    </dgm:pt>
    <dgm:pt modelId="{0219903F-4174-4AD2-96FE-3D7374D7284C}">
      <dgm:prSet phldrT="[Text]"/>
      <dgm:spPr/>
      <dgm:t>
        <a:bodyPr/>
        <a:lstStyle/>
        <a:p>
          <a:r>
            <a:rPr lang="en-US" b="1" dirty="0" smtClean="0"/>
            <a:t>Lance Malcolm</a:t>
          </a:r>
        </a:p>
        <a:p>
          <a:r>
            <a:rPr lang="en-US" dirty="0" smtClean="0"/>
            <a:t>VP, Claims Operations</a:t>
          </a:r>
          <a:endParaRPr lang="en-US" dirty="0"/>
        </a:p>
      </dgm:t>
    </dgm:pt>
    <dgm:pt modelId="{2832FA89-C497-45AF-9A4E-6AACE9F39240}" type="parTrans" cxnId="{5DCEDB1A-2099-4BF5-9085-148A34955835}">
      <dgm:prSet/>
      <dgm:spPr/>
      <dgm:t>
        <a:bodyPr/>
        <a:lstStyle/>
        <a:p>
          <a:endParaRPr lang="en-US" dirty="0"/>
        </a:p>
      </dgm:t>
    </dgm:pt>
    <dgm:pt modelId="{C7AD4B0F-A256-418E-B983-09FF660B9945}" type="sibTrans" cxnId="{5DCEDB1A-2099-4BF5-9085-148A34955835}">
      <dgm:prSet/>
      <dgm:spPr/>
      <dgm:t>
        <a:bodyPr/>
        <a:lstStyle/>
        <a:p>
          <a:endParaRPr lang="en-US"/>
        </a:p>
      </dgm:t>
    </dgm:pt>
    <dgm:pt modelId="{E34FF60F-B3AF-470B-B6BE-D240304CE6EF}">
      <dgm:prSet phldrT="[Text]"/>
      <dgm:spPr/>
      <dgm:t>
        <a:bodyPr/>
        <a:lstStyle/>
        <a:p>
          <a:r>
            <a:rPr lang="en-US" b="1" dirty="0" smtClean="0"/>
            <a:t>Debbie Murphy</a:t>
          </a:r>
        </a:p>
        <a:p>
          <a:r>
            <a:rPr lang="en-US" dirty="0" smtClean="0"/>
            <a:t>VP, Underwriting Operations</a:t>
          </a:r>
          <a:endParaRPr lang="en-US" dirty="0"/>
        </a:p>
      </dgm:t>
    </dgm:pt>
    <dgm:pt modelId="{5D635B97-0298-455E-8BB4-CB6657EF8A18}" type="parTrans" cxnId="{EA03244C-9674-45FC-86B3-F1454F31F67D}">
      <dgm:prSet/>
      <dgm:spPr/>
      <dgm:t>
        <a:bodyPr/>
        <a:lstStyle/>
        <a:p>
          <a:endParaRPr lang="en-US" dirty="0"/>
        </a:p>
      </dgm:t>
    </dgm:pt>
    <dgm:pt modelId="{C64DC8F3-DE79-46F3-84A8-D2A58CE9800B}" type="sibTrans" cxnId="{EA03244C-9674-45FC-86B3-F1454F31F67D}">
      <dgm:prSet/>
      <dgm:spPr/>
      <dgm:t>
        <a:bodyPr/>
        <a:lstStyle/>
        <a:p>
          <a:endParaRPr lang="en-US"/>
        </a:p>
      </dgm:t>
    </dgm:pt>
    <dgm:pt modelId="{5997A5CD-2A22-4661-A9E9-C680B8F2CD6E}">
      <dgm:prSet phldrT="[Text]"/>
      <dgm:spPr/>
      <dgm:t>
        <a:bodyPr/>
        <a:lstStyle/>
        <a:p>
          <a:r>
            <a:rPr lang="en-US" b="1" dirty="0" smtClean="0"/>
            <a:t>Eric Ordway</a:t>
          </a:r>
        </a:p>
        <a:p>
          <a:r>
            <a:rPr lang="en-US" dirty="0" smtClean="0"/>
            <a:t>Sr. Director Insurance Operations Vendor Mgmt</a:t>
          </a:r>
          <a:endParaRPr lang="en-US" dirty="0"/>
        </a:p>
      </dgm:t>
    </dgm:pt>
    <dgm:pt modelId="{A9112BB5-1F76-4B9A-85A8-92D9C4D43D60}" type="parTrans" cxnId="{78EA2F11-417A-4174-B89D-0D646A5A5072}">
      <dgm:prSet/>
      <dgm:spPr/>
      <dgm:t>
        <a:bodyPr/>
        <a:lstStyle/>
        <a:p>
          <a:endParaRPr lang="en-US" dirty="0"/>
        </a:p>
      </dgm:t>
    </dgm:pt>
    <dgm:pt modelId="{285DDA8B-83AF-4F10-8C0E-1623C506B708}" type="sibTrans" cxnId="{78EA2F11-417A-4174-B89D-0D646A5A5072}">
      <dgm:prSet/>
      <dgm:spPr/>
      <dgm:t>
        <a:bodyPr/>
        <a:lstStyle/>
        <a:p>
          <a:endParaRPr lang="en-US"/>
        </a:p>
      </dgm:t>
    </dgm:pt>
    <dgm:pt modelId="{69A05B26-4BCF-46CD-8B16-11F4B759FC60}">
      <dgm:prSet/>
      <dgm:spPr/>
      <dgm:t>
        <a:bodyPr/>
        <a:lstStyle/>
        <a:p>
          <a:r>
            <a:rPr lang="en-US" b="1" dirty="0" smtClean="0"/>
            <a:t>Angie Quinn</a:t>
          </a:r>
        </a:p>
        <a:p>
          <a:r>
            <a:rPr lang="en-US" dirty="0" smtClean="0"/>
            <a:t>Director, Enterprise Quality Assurance and Training</a:t>
          </a:r>
          <a:endParaRPr lang="en-US" dirty="0"/>
        </a:p>
      </dgm:t>
    </dgm:pt>
    <dgm:pt modelId="{7DE91668-5E5F-40B2-A624-F9C2E1CFD251}" type="parTrans" cxnId="{CC030537-C205-4BD7-BBE7-1F94F2E0E632}">
      <dgm:prSet/>
      <dgm:spPr/>
      <dgm:t>
        <a:bodyPr/>
        <a:lstStyle/>
        <a:p>
          <a:endParaRPr lang="en-US" dirty="0"/>
        </a:p>
      </dgm:t>
    </dgm:pt>
    <dgm:pt modelId="{B1D2BA61-F4A8-4A11-AF1C-40A78350EA12}" type="sibTrans" cxnId="{CC030537-C205-4BD7-BBE7-1F94F2E0E632}">
      <dgm:prSet/>
      <dgm:spPr/>
      <dgm:t>
        <a:bodyPr/>
        <a:lstStyle/>
        <a:p>
          <a:endParaRPr lang="en-US"/>
        </a:p>
      </dgm:t>
    </dgm:pt>
    <dgm:pt modelId="{77D12E9D-20CB-454B-B243-E85F535A1FF2}">
      <dgm:prSet/>
      <dgm:spPr/>
      <dgm:t>
        <a:bodyPr/>
        <a:lstStyle/>
        <a:p>
          <a:r>
            <a:rPr lang="en-US" dirty="0" smtClean="0"/>
            <a:t>Claims Support</a:t>
          </a:r>
        </a:p>
        <a:p>
          <a:r>
            <a:rPr lang="en-US" dirty="0" smtClean="0"/>
            <a:t>Litigated Disputed Unit</a:t>
          </a:r>
        </a:p>
        <a:p>
          <a:r>
            <a:rPr lang="en-US" dirty="0" smtClean="0"/>
            <a:t>Catastrophe Ops</a:t>
          </a:r>
        </a:p>
        <a:p>
          <a:r>
            <a:rPr lang="en-US" dirty="0" smtClean="0"/>
            <a:t>Special investigative Unit</a:t>
          </a:r>
        </a:p>
        <a:p>
          <a:r>
            <a:rPr lang="en-US" dirty="0" smtClean="0"/>
            <a:t>Subrogation and Salvage</a:t>
          </a:r>
          <a:endParaRPr lang="en-US" dirty="0"/>
        </a:p>
      </dgm:t>
    </dgm:pt>
    <dgm:pt modelId="{9AC00C23-6B14-4A16-8975-8E008DE32052}" type="parTrans" cxnId="{85656614-C310-41DD-A2AE-676AFF069BB7}">
      <dgm:prSet/>
      <dgm:spPr/>
      <dgm:t>
        <a:bodyPr/>
        <a:lstStyle/>
        <a:p>
          <a:endParaRPr lang="en-US" dirty="0"/>
        </a:p>
      </dgm:t>
    </dgm:pt>
    <dgm:pt modelId="{0169AF8D-4D1A-44F5-AD24-8248AB370251}" type="sibTrans" cxnId="{85656614-C310-41DD-A2AE-676AFF069BB7}">
      <dgm:prSet/>
      <dgm:spPr/>
      <dgm:t>
        <a:bodyPr/>
        <a:lstStyle/>
        <a:p>
          <a:endParaRPr lang="en-US"/>
        </a:p>
      </dgm:t>
    </dgm:pt>
    <dgm:pt modelId="{69D97217-E66A-434B-9D3F-D19CB4DA6DE3}">
      <dgm:prSet/>
      <dgm:spPr/>
      <dgm:t>
        <a:bodyPr/>
        <a:lstStyle/>
        <a:p>
          <a:r>
            <a:rPr lang="en-US" dirty="0" smtClean="0"/>
            <a:t>Personal Lines Underwriting</a:t>
          </a:r>
        </a:p>
        <a:p>
          <a:r>
            <a:rPr lang="en-US" dirty="0" smtClean="0"/>
            <a:t>Commercial Lines Underwriting</a:t>
          </a:r>
        </a:p>
        <a:p>
          <a:r>
            <a:rPr lang="en-US" dirty="0" smtClean="0"/>
            <a:t>Product Development</a:t>
          </a:r>
        </a:p>
        <a:p>
          <a:r>
            <a:rPr lang="en-US" dirty="0" smtClean="0"/>
            <a:t>Underwriting Operations Support</a:t>
          </a:r>
          <a:endParaRPr lang="en-US" dirty="0"/>
        </a:p>
      </dgm:t>
    </dgm:pt>
    <dgm:pt modelId="{8FE1A63E-F067-40C4-B86F-F43F223282B9}" type="parTrans" cxnId="{ABCD10F4-C102-4476-B89F-7D6A7B9BB2B6}">
      <dgm:prSet/>
      <dgm:spPr/>
      <dgm:t>
        <a:bodyPr/>
        <a:lstStyle/>
        <a:p>
          <a:endParaRPr lang="en-US" dirty="0"/>
        </a:p>
      </dgm:t>
    </dgm:pt>
    <dgm:pt modelId="{72987E91-D148-4703-A0A7-C829237FB4D8}" type="sibTrans" cxnId="{ABCD10F4-C102-4476-B89F-7D6A7B9BB2B6}">
      <dgm:prSet/>
      <dgm:spPr/>
      <dgm:t>
        <a:bodyPr/>
        <a:lstStyle/>
        <a:p>
          <a:endParaRPr lang="en-US"/>
        </a:p>
      </dgm:t>
    </dgm:pt>
    <dgm:pt modelId="{E995EF85-F49F-4E52-8C2A-A5AE46A3F879}">
      <dgm:prSet/>
      <dgm:spPr/>
      <dgm:t>
        <a:bodyPr/>
        <a:lstStyle/>
        <a:p>
          <a:r>
            <a:rPr lang="en-US" dirty="0" smtClean="0"/>
            <a:t>Insurance Ops Automation</a:t>
          </a:r>
        </a:p>
        <a:p>
          <a:r>
            <a:rPr lang="en-US" dirty="0" smtClean="0"/>
            <a:t>Insurance Operations Support</a:t>
          </a:r>
        </a:p>
        <a:p>
          <a:r>
            <a:rPr lang="en-US" dirty="0" smtClean="0"/>
            <a:t>Program Mgmt</a:t>
          </a:r>
        </a:p>
        <a:p>
          <a:r>
            <a:rPr lang="en-US" dirty="0" smtClean="0"/>
            <a:t>Vendor Relations</a:t>
          </a:r>
          <a:endParaRPr lang="en-US" dirty="0"/>
        </a:p>
      </dgm:t>
    </dgm:pt>
    <dgm:pt modelId="{D238E8B8-444D-4CBE-916B-5254DA55A35D}" type="parTrans" cxnId="{A578C0A0-E1C3-4EBF-97D7-A60613C06D20}">
      <dgm:prSet/>
      <dgm:spPr/>
      <dgm:t>
        <a:bodyPr/>
        <a:lstStyle/>
        <a:p>
          <a:endParaRPr lang="en-US" dirty="0"/>
        </a:p>
      </dgm:t>
    </dgm:pt>
    <dgm:pt modelId="{B6C71DC8-D5EA-40BA-9CBD-85F1E422B2D8}" type="sibTrans" cxnId="{A578C0A0-E1C3-4EBF-97D7-A60613C06D20}">
      <dgm:prSet/>
      <dgm:spPr/>
      <dgm:t>
        <a:bodyPr/>
        <a:lstStyle/>
        <a:p>
          <a:endParaRPr lang="en-US"/>
        </a:p>
      </dgm:t>
    </dgm:pt>
    <dgm:pt modelId="{B09B8541-0A9E-43F6-B973-F61C838786BE}">
      <dgm:prSet/>
      <dgm:spPr/>
      <dgm:t>
        <a:bodyPr/>
        <a:lstStyle/>
        <a:p>
          <a:r>
            <a:rPr lang="en-US" dirty="0" smtClean="0"/>
            <a:t>Enterprise Quality Assurance</a:t>
          </a:r>
        </a:p>
        <a:p>
          <a:r>
            <a:rPr lang="en-US" dirty="0" smtClean="0"/>
            <a:t>Insurance Operations Training</a:t>
          </a:r>
          <a:endParaRPr lang="en-US" dirty="0"/>
        </a:p>
      </dgm:t>
    </dgm:pt>
    <dgm:pt modelId="{356D29DA-E600-4605-8F91-5905926EB64A}" type="parTrans" cxnId="{A24BA84C-F332-4BB7-A4F7-690DB35ACE34}">
      <dgm:prSet/>
      <dgm:spPr/>
      <dgm:t>
        <a:bodyPr/>
        <a:lstStyle/>
        <a:p>
          <a:endParaRPr lang="en-US" dirty="0"/>
        </a:p>
      </dgm:t>
    </dgm:pt>
    <dgm:pt modelId="{11BF4AE0-909E-49D0-B639-A785E4C2B665}" type="sibTrans" cxnId="{A24BA84C-F332-4BB7-A4F7-690DB35ACE34}">
      <dgm:prSet/>
      <dgm:spPr/>
      <dgm:t>
        <a:bodyPr/>
        <a:lstStyle/>
        <a:p>
          <a:endParaRPr lang="en-US"/>
        </a:p>
      </dgm:t>
    </dgm:pt>
    <dgm:pt modelId="{E058C42C-C764-43C2-A1C1-B16315490035}" type="pres">
      <dgm:prSet presAssocID="{1C1C43AB-E9B9-43F7-BB08-7C6F213C13B3}" presName="hierChild1" presStyleCnt="0">
        <dgm:presLayoutVars>
          <dgm:orgChart val="1"/>
          <dgm:chPref val="1"/>
          <dgm:dir/>
          <dgm:animOne val="branch"/>
          <dgm:animLvl val="lvl"/>
          <dgm:resizeHandles/>
        </dgm:presLayoutVars>
      </dgm:prSet>
      <dgm:spPr/>
      <dgm:t>
        <a:bodyPr/>
        <a:lstStyle/>
        <a:p>
          <a:endParaRPr lang="en-US"/>
        </a:p>
      </dgm:t>
    </dgm:pt>
    <dgm:pt modelId="{40580A90-4AFB-4965-9AAE-E7191B3F1C44}" type="pres">
      <dgm:prSet presAssocID="{6E8F0A06-255E-4A7D-A0C3-FAC0D20CF841}" presName="hierRoot1" presStyleCnt="0">
        <dgm:presLayoutVars>
          <dgm:hierBranch val="init"/>
        </dgm:presLayoutVars>
      </dgm:prSet>
      <dgm:spPr/>
      <dgm:t>
        <a:bodyPr/>
        <a:lstStyle/>
        <a:p>
          <a:endParaRPr lang="en-US"/>
        </a:p>
      </dgm:t>
    </dgm:pt>
    <dgm:pt modelId="{4BEF94B8-35CA-4BD0-A8D6-5680FDCE13CD}" type="pres">
      <dgm:prSet presAssocID="{6E8F0A06-255E-4A7D-A0C3-FAC0D20CF841}" presName="rootComposite1" presStyleCnt="0"/>
      <dgm:spPr/>
      <dgm:t>
        <a:bodyPr/>
        <a:lstStyle/>
        <a:p>
          <a:endParaRPr lang="en-US"/>
        </a:p>
      </dgm:t>
    </dgm:pt>
    <dgm:pt modelId="{224BE152-E2A0-4869-A61F-DEF9504C701C}" type="pres">
      <dgm:prSet presAssocID="{6E8F0A06-255E-4A7D-A0C3-FAC0D20CF841}" presName="rootText1" presStyleLbl="node0" presStyleIdx="0" presStyleCnt="1" custLinFactNeighborY="-56040">
        <dgm:presLayoutVars>
          <dgm:chPref val="3"/>
        </dgm:presLayoutVars>
      </dgm:prSet>
      <dgm:spPr/>
      <dgm:t>
        <a:bodyPr/>
        <a:lstStyle/>
        <a:p>
          <a:endParaRPr lang="en-US"/>
        </a:p>
      </dgm:t>
    </dgm:pt>
    <dgm:pt modelId="{0050842D-5ED9-4662-BF6A-4547190C47CF}" type="pres">
      <dgm:prSet presAssocID="{6E8F0A06-255E-4A7D-A0C3-FAC0D20CF841}" presName="rootConnector1" presStyleLbl="node1" presStyleIdx="0" presStyleCnt="0"/>
      <dgm:spPr/>
      <dgm:t>
        <a:bodyPr/>
        <a:lstStyle/>
        <a:p>
          <a:endParaRPr lang="en-US"/>
        </a:p>
      </dgm:t>
    </dgm:pt>
    <dgm:pt modelId="{FE4C3784-A61A-4814-9FDE-9594BB670C59}" type="pres">
      <dgm:prSet presAssocID="{6E8F0A06-255E-4A7D-A0C3-FAC0D20CF841}" presName="hierChild2" presStyleCnt="0"/>
      <dgm:spPr/>
      <dgm:t>
        <a:bodyPr/>
        <a:lstStyle/>
        <a:p>
          <a:endParaRPr lang="en-US"/>
        </a:p>
      </dgm:t>
    </dgm:pt>
    <dgm:pt modelId="{FF55411F-F478-4A6B-98B4-2E271278C752}" type="pres">
      <dgm:prSet presAssocID="{2832FA89-C497-45AF-9A4E-6AACE9F39240}" presName="Name37" presStyleLbl="parChTrans1D2" presStyleIdx="0" presStyleCnt="4"/>
      <dgm:spPr/>
      <dgm:t>
        <a:bodyPr/>
        <a:lstStyle/>
        <a:p>
          <a:endParaRPr lang="en-US"/>
        </a:p>
      </dgm:t>
    </dgm:pt>
    <dgm:pt modelId="{39EC4ABF-2F77-4815-AA58-4BD75AD45543}" type="pres">
      <dgm:prSet presAssocID="{0219903F-4174-4AD2-96FE-3D7374D7284C}" presName="hierRoot2" presStyleCnt="0">
        <dgm:presLayoutVars>
          <dgm:hierBranch/>
        </dgm:presLayoutVars>
      </dgm:prSet>
      <dgm:spPr/>
      <dgm:t>
        <a:bodyPr/>
        <a:lstStyle/>
        <a:p>
          <a:endParaRPr lang="en-US"/>
        </a:p>
      </dgm:t>
    </dgm:pt>
    <dgm:pt modelId="{5A6DE33C-20AE-44D5-A020-4364ACDADC6B}" type="pres">
      <dgm:prSet presAssocID="{0219903F-4174-4AD2-96FE-3D7374D7284C}" presName="rootComposite" presStyleCnt="0"/>
      <dgm:spPr/>
      <dgm:t>
        <a:bodyPr/>
        <a:lstStyle/>
        <a:p>
          <a:endParaRPr lang="en-US"/>
        </a:p>
      </dgm:t>
    </dgm:pt>
    <dgm:pt modelId="{CE6A0C83-A8D2-40BB-83D6-6173F96E51BF}" type="pres">
      <dgm:prSet presAssocID="{0219903F-4174-4AD2-96FE-3D7374D7284C}" presName="rootText" presStyleLbl="node2" presStyleIdx="0" presStyleCnt="4" custLinFactNeighborX="-2059" custLinFactNeighborY="-21850">
        <dgm:presLayoutVars>
          <dgm:chPref val="3"/>
        </dgm:presLayoutVars>
      </dgm:prSet>
      <dgm:spPr/>
      <dgm:t>
        <a:bodyPr/>
        <a:lstStyle/>
        <a:p>
          <a:endParaRPr lang="en-US"/>
        </a:p>
      </dgm:t>
    </dgm:pt>
    <dgm:pt modelId="{C8D133D5-292A-4A91-95C4-7D59710C2523}" type="pres">
      <dgm:prSet presAssocID="{0219903F-4174-4AD2-96FE-3D7374D7284C}" presName="rootConnector" presStyleLbl="node2" presStyleIdx="0" presStyleCnt="4"/>
      <dgm:spPr/>
      <dgm:t>
        <a:bodyPr/>
        <a:lstStyle/>
        <a:p>
          <a:endParaRPr lang="en-US"/>
        </a:p>
      </dgm:t>
    </dgm:pt>
    <dgm:pt modelId="{73019A73-80F1-40C3-B0F8-F2F42CFDBF40}" type="pres">
      <dgm:prSet presAssocID="{0219903F-4174-4AD2-96FE-3D7374D7284C}" presName="hierChild4" presStyleCnt="0"/>
      <dgm:spPr/>
      <dgm:t>
        <a:bodyPr/>
        <a:lstStyle/>
        <a:p>
          <a:endParaRPr lang="en-US"/>
        </a:p>
      </dgm:t>
    </dgm:pt>
    <dgm:pt modelId="{434D7F56-48E7-4613-8E11-1259BA09B375}" type="pres">
      <dgm:prSet presAssocID="{9AC00C23-6B14-4A16-8975-8E008DE32052}" presName="Name35" presStyleLbl="parChTrans1D3" presStyleIdx="0" presStyleCnt="4"/>
      <dgm:spPr/>
      <dgm:t>
        <a:bodyPr/>
        <a:lstStyle/>
        <a:p>
          <a:endParaRPr lang="en-US"/>
        </a:p>
      </dgm:t>
    </dgm:pt>
    <dgm:pt modelId="{69D488A6-0547-40C8-9AA0-2024F47C196D}" type="pres">
      <dgm:prSet presAssocID="{77D12E9D-20CB-454B-B243-E85F535A1FF2}" presName="hierRoot2" presStyleCnt="0">
        <dgm:presLayoutVars>
          <dgm:hierBranch/>
        </dgm:presLayoutVars>
      </dgm:prSet>
      <dgm:spPr/>
      <dgm:t>
        <a:bodyPr/>
        <a:lstStyle/>
        <a:p>
          <a:endParaRPr lang="en-US"/>
        </a:p>
      </dgm:t>
    </dgm:pt>
    <dgm:pt modelId="{F43EE459-7E1C-4564-B535-F68C055481E9}" type="pres">
      <dgm:prSet presAssocID="{77D12E9D-20CB-454B-B243-E85F535A1FF2}" presName="rootComposite" presStyleCnt="0"/>
      <dgm:spPr/>
      <dgm:t>
        <a:bodyPr/>
        <a:lstStyle/>
        <a:p>
          <a:endParaRPr lang="en-US"/>
        </a:p>
      </dgm:t>
    </dgm:pt>
    <dgm:pt modelId="{5A6AEA02-8598-4821-BF7B-9D4F1F5032EE}" type="pres">
      <dgm:prSet presAssocID="{77D12E9D-20CB-454B-B243-E85F535A1FF2}" presName="rootText" presStyleLbl="node3" presStyleIdx="0" presStyleCnt="4" custScaleY="184248" custLinFactNeighborX="-2059" custLinFactNeighborY="-31428">
        <dgm:presLayoutVars>
          <dgm:chPref val="3"/>
        </dgm:presLayoutVars>
      </dgm:prSet>
      <dgm:spPr/>
      <dgm:t>
        <a:bodyPr/>
        <a:lstStyle/>
        <a:p>
          <a:endParaRPr lang="en-US"/>
        </a:p>
      </dgm:t>
    </dgm:pt>
    <dgm:pt modelId="{83F318FD-7152-4C25-89DD-16414455674C}" type="pres">
      <dgm:prSet presAssocID="{77D12E9D-20CB-454B-B243-E85F535A1FF2}" presName="rootConnector" presStyleLbl="node3" presStyleIdx="0" presStyleCnt="4"/>
      <dgm:spPr/>
      <dgm:t>
        <a:bodyPr/>
        <a:lstStyle/>
        <a:p>
          <a:endParaRPr lang="en-US"/>
        </a:p>
      </dgm:t>
    </dgm:pt>
    <dgm:pt modelId="{BB2B37E6-5E3C-45D3-B591-A95464195C63}" type="pres">
      <dgm:prSet presAssocID="{77D12E9D-20CB-454B-B243-E85F535A1FF2}" presName="hierChild4" presStyleCnt="0"/>
      <dgm:spPr/>
      <dgm:t>
        <a:bodyPr/>
        <a:lstStyle/>
        <a:p>
          <a:endParaRPr lang="en-US"/>
        </a:p>
      </dgm:t>
    </dgm:pt>
    <dgm:pt modelId="{FF255FFB-D47F-490F-8DD2-D1F8CCB78A8F}" type="pres">
      <dgm:prSet presAssocID="{77D12E9D-20CB-454B-B243-E85F535A1FF2}" presName="hierChild5" presStyleCnt="0"/>
      <dgm:spPr/>
      <dgm:t>
        <a:bodyPr/>
        <a:lstStyle/>
        <a:p>
          <a:endParaRPr lang="en-US"/>
        </a:p>
      </dgm:t>
    </dgm:pt>
    <dgm:pt modelId="{A7130ED5-0572-4647-A373-A593B11B564A}" type="pres">
      <dgm:prSet presAssocID="{0219903F-4174-4AD2-96FE-3D7374D7284C}" presName="hierChild5" presStyleCnt="0"/>
      <dgm:spPr/>
      <dgm:t>
        <a:bodyPr/>
        <a:lstStyle/>
        <a:p>
          <a:endParaRPr lang="en-US"/>
        </a:p>
      </dgm:t>
    </dgm:pt>
    <dgm:pt modelId="{2D683ED0-0535-42C2-B4F3-62CA322A54D0}" type="pres">
      <dgm:prSet presAssocID="{5D635B97-0298-455E-8BB4-CB6657EF8A18}" presName="Name37" presStyleLbl="parChTrans1D2" presStyleIdx="1" presStyleCnt="4"/>
      <dgm:spPr/>
      <dgm:t>
        <a:bodyPr/>
        <a:lstStyle/>
        <a:p>
          <a:endParaRPr lang="en-US"/>
        </a:p>
      </dgm:t>
    </dgm:pt>
    <dgm:pt modelId="{05CCC94C-786D-4B86-956C-7BF151640FE2}" type="pres">
      <dgm:prSet presAssocID="{E34FF60F-B3AF-470B-B6BE-D240304CE6EF}" presName="hierRoot2" presStyleCnt="0">
        <dgm:presLayoutVars>
          <dgm:hierBranch/>
        </dgm:presLayoutVars>
      </dgm:prSet>
      <dgm:spPr/>
      <dgm:t>
        <a:bodyPr/>
        <a:lstStyle/>
        <a:p>
          <a:endParaRPr lang="en-US"/>
        </a:p>
      </dgm:t>
    </dgm:pt>
    <dgm:pt modelId="{05466ACC-33EB-4EF7-95FA-2FFE06141E6B}" type="pres">
      <dgm:prSet presAssocID="{E34FF60F-B3AF-470B-B6BE-D240304CE6EF}" presName="rootComposite" presStyleCnt="0"/>
      <dgm:spPr/>
      <dgm:t>
        <a:bodyPr/>
        <a:lstStyle/>
        <a:p>
          <a:endParaRPr lang="en-US"/>
        </a:p>
      </dgm:t>
    </dgm:pt>
    <dgm:pt modelId="{7B8F7509-D936-4BA5-92B8-F148E28B9F5B}" type="pres">
      <dgm:prSet presAssocID="{E34FF60F-B3AF-470B-B6BE-D240304CE6EF}" presName="rootText" presStyleLbl="node2" presStyleIdx="1" presStyleCnt="4" custLinFactNeighborX="-2059" custLinFactNeighborY="-21850">
        <dgm:presLayoutVars>
          <dgm:chPref val="3"/>
        </dgm:presLayoutVars>
      </dgm:prSet>
      <dgm:spPr/>
      <dgm:t>
        <a:bodyPr/>
        <a:lstStyle/>
        <a:p>
          <a:endParaRPr lang="en-US"/>
        </a:p>
      </dgm:t>
    </dgm:pt>
    <dgm:pt modelId="{23093ED8-F37E-4FC5-AB3D-8A962892C719}" type="pres">
      <dgm:prSet presAssocID="{E34FF60F-B3AF-470B-B6BE-D240304CE6EF}" presName="rootConnector" presStyleLbl="node2" presStyleIdx="1" presStyleCnt="4"/>
      <dgm:spPr/>
      <dgm:t>
        <a:bodyPr/>
        <a:lstStyle/>
        <a:p>
          <a:endParaRPr lang="en-US"/>
        </a:p>
      </dgm:t>
    </dgm:pt>
    <dgm:pt modelId="{0D641C3B-9C6A-4AF4-BE1F-560FDAE7B421}" type="pres">
      <dgm:prSet presAssocID="{E34FF60F-B3AF-470B-B6BE-D240304CE6EF}" presName="hierChild4" presStyleCnt="0"/>
      <dgm:spPr/>
      <dgm:t>
        <a:bodyPr/>
        <a:lstStyle/>
        <a:p>
          <a:endParaRPr lang="en-US"/>
        </a:p>
      </dgm:t>
    </dgm:pt>
    <dgm:pt modelId="{52591572-B591-4A5E-9B21-C4C4D5B8B25E}" type="pres">
      <dgm:prSet presAssocID="{8FE1A63E-F067-40C4-B86F-F43F223282B9}" presName="Name35" presStyleLbl="parChTrans1D3" presStyleIdx="1" presStyleCnt="4"/>
      <dgm:spPr/>
      <dgm:t>
        <a:bodyPr/>
        <a:lstStyle/>
        <a:p>
          <a:endParaRPr lang="en-US"/>
        </a:p>
      </dgm:t>
    </dgm:pt>
    <dgm:pt modelId="{A3EE9482-F392-4CB6-BB3D-1E3E4A354212}" type="pres">
      <dgm:prSet presAssocID="{69D97217-E66A-434B-9D3F-D19CB4DA6DE3}" presName="hierRoot2" presStyleCnt="0">
        <dgm:presLayoutVars>
          <dgm:hierBranch/>
        </dgm:presLayoutVars>
      </dgm:prSet>
      <dgm:spPr/>
      <dgm:t>
        <a:bodyPr/>
        <a:lstStyle/>
        <a:p>
          <a:endParaRPr lang="en-US"/>
        </a:p>
      </dgm:t>
    </dgm:pt>
    <dgm:pt modelId="{6E4902E9-A274-48EB-85EA-EE4CAA013AEE}" type="pres">
      <dgm:prSet presAssocID="{69D97217-E66A-434B-9D3F-D19CB4DA6DE3}" presName="rootComposite" presStyleCnt="0"/>
      <dgm:spPr/>
      <dgm:t>
        <a:bodyPr/>
        <a:lstStyle/>
        <a:p>
          <a:endParaRPr lang="en-US"/>
        </a:p>
      </dgm:t>
    </dgm:pt>
    <dgm:pt modelId="{3349F3F2-58BC-4753-9D4D-2C61EFAA1C13}" type="pres">
      <dgm:prSet presAssocID="{69D97217-E66A-434B-9D3F-D19CB4DA6DE3}" presName="rootText" presStyleLbl="node3" presStyleIdx="1" presStyleCnt="4" custScaleY="183178" custLinFactNeighborX="-2059" custLinFactNeighborY="-31428">
        <dgm:presLayoutVars>
          <dgm:chPref val="3"/>
        </dgm:presLayoutVars>
      </dgm:prSet>
      <dgm:spPr/>
      <dgm:t>
        <a:bodyPr/>
        <a:lstStyle/>
        <a:p>
          <a:endParaRPr lang="en-US"/>
        </a:p>
      </dgm:t>
    </dgm:pt>
    <dgm:pt modelId="{3F3CBF30-97FB-4D64-939D-10C9486911F0}" type="pres">
      <dgm:prSet presAssocID="{69D97217-E66A-434B-9D3F-D19CB4DA6DE3}" presName="rootConnector" presStyleLbl="node3" presStyleIdx="1" presStyleCnt="4"/>
      <dgm:spPr/>
      <dgm:t>
        <a:bodyPr/>
        <a:lstStyle/>
        <a:p>
          <a:endParaRPr lang="en-US"/>
        </a:p>
      </dgm:t>
    </dgm:pt>
    <dgm:pt modelId="{6ED7D1F8-D74F-48D3-B3B9-1D1D0535DC68}" type="pres">
      <dgm:prSet presAssocID="{69D97217-E66A-434B-9D3F-D19CB4DA6DE3}" presName="hierChild4" presStyleCnt="0"/>
      <dgm:spPr/>
      <dgm:t>
        <a:bodyPr/>
        <a:lstStyle/>
        <a:p>
          <a:endParaRPr lang="en-US"/>
        </a:p>
      </dgm:t>
    </dgm:pt>
    <dgm:pt modelId="{65B09478-CED6-4781-A812-2097802BC78C}" type="pres">
      <dgm:prSet presAssocID="{69D97217-E66A-434B-9D3F-D19CB4DA6DE3}" presName="hierChild5" presStyleCnt="0"/>
      <dgm:spPr/>
      <dgm:t>
        <a:bodyPr/>
        <a:lstStyle/>
        <a:p>
          <a:endParaRPr lang="en-US"/>
        </a:p>
      </dgm:t>
    </dgm:pt>
    <dgm:pt modelId="{027A649E-3C6D-4E52-AA5A-E71A382DCB3A}" type="pres">
      <dgm:prSet presAssocID="{E34FF60F-B3AF-470B-B6BE-D240304CE6EF}" presName="hierChild5" presStyleCnt="0"/>
      <dgm:spPr/>
      <dgm:t>
        <a:bodyPr/>
        <a:lstStyle/>
        <a:p>
          <a:endParaRPr lang="en-US"/>
        </a:p>
      </dgm:t>
    </dgm:pt>
    <dgm:pt modelId="{CF5BBB9D-82AC-4053-9E9B-47D19A56FFBE}" type="pres">
      <dgm:prSet presAssocID="{A9112BB5-1F76-4B9A-85A8-92D9C4D43D60}" presName="Name37" presStyleLbl="parChTrans1D2" presStyleIdx="2" presStyleCnt="4"/>
      <dgm:spPr/>
      <dgm:t>
        <a:bodyPr/>
        <a:lstStyle/>
        <a:p>
          <a:endParaRPr lang="en-US"/>
        </a:p>
      </dgm:t>
    </dgm:pt>
    <dgm:pt modelId="{71B1AD21-6EC7-4012-895F-73C9ABFCD7E4}" type="pres">
      <dgm:prSet presAssocID="{5997A5CD-2A22-4661-A9E9-C680B8F2CD6E}" presName="hierRoot2" presStyleCnt="0">
        <dgm:presLayoutVars>
          <dgm:hierBranch/>
        </dgm:presLayoutVars>
      </dgm:prSet>
      <dgm:spPr/>
      <dgm:t>
        <a:bodyPr/>
        <a:lstStyle/>
        <a:p>
          <a:endParaRPr lang="en-US"/>
        </a:p>
      </dgm:t>
    </dgm:pt>
    <dgm:pt modelId="{05C556E5-BD93-4E28-BFCD-3273DF5C48B5}" type="pres">
      <dgm:prSet presAssocID="{5997A5CD-2A22-4661-A9E9-C680B8F2CD6E}" presName="rootComposite" presStyleCnt="0"/>
      <dgm:spPr/>
      <dgm:t>
        <a:bodyPr/>
        <a:lstStyle/>
        <a:p>
          <a:endParaRPr lang="en-US"/>
        </a:p>
      </dgm:t>
    </dgm:pt>
    <dgm:pt modelId="{0B15A961-7939-46BB-AA5C-27DCF8B2FD82}" type="pres">
      <dgm:prSet presAssocID="{5997A5CD-2A22-4661-A9E9-C680B8F2CD6E}" presName="rootText" presStyleLbl="node2" presStyleIdx="2" presStyleCnt="4" custLinFactNeighborX="-2059" custLinFactNeighborY="-21850">
        <dgm:presLayoutVars>
          <dgm:chPref val="3"/>
        </dgm:presLayoutVars>
      </dgm:prSet>
      <dgm:spPr/>
      <dgm:t>
        <a:bodyPr/>
        <a:lstStyle/>
        <a:p>
          <a:endParaRPr lang="en-US"/>
        </a:p>
      </dgm:t>
    </dgm:pt>
    <dgm:pt modelId="{9FB3AA20-2A57-4690-9EF4-20F8FE065772}" type="pres">
      <dgm:prSet presAssocID="{5997A5CD-2A22-4661-A9E9-C680B8F2CD6E}" presName="rootConnector" presStyleLbl="node2" presStyleIdx="2" presStyleCnt="4"/>
      <dgm:spPr/>
      <dgm:t>
        <a:bodyPr/>
        <a:lstStyle/>
        <a:p>
          <a:endParaRPr lang="en-US"/>
        </a:p>
      </dgm:t>
    </dgm:pt>
    <dgm:pt modelId="{EE6FADF0-6D55-4C0A-B2BD-C7049E5939C8}" type="pres">
      <dgm:prSet presAssocID="{5997A5CD-2A22-4661-A9E9-C680B8F2CD6E}" presName="hierChild4" presStyleCnt="0"/>
      <dgm:spPr/>
      <dgm:t>
        <a:bodyPr/>
        <a:lstStyle/>
        <a:p>
          <a:endParaRPr lang="en-US"/>
        </a:p>
      </dgm:t>
    </dgm:pt>
    <dgm:pt modelId="{5188A14B-A7F4-43EA-B793-CCBB1B8CB7D9}" type="pres">
      <dgm:prSet presAssocID="{D238E8B8-444D-4CBE-916B-5254DA55A35D}" presName="Name35" presStyleLbl="parChTrans1D3" presStyleIdx="2" presStyleCnt="4"/>
      <dgm:spPr/>
      <dgm:t>
        <a:bodyPr/>
        <a:lstStyle/>
        <a:p>
          <a:endParaRPr lang="en-US"/>
        </a:p>
      </dgm:t>
    </dgm:pt>
    <dgm:pt modelId="{4695C62D-4C37-450F-8C70-2937106BBFC7}" type="pres">
      <dgm:prSet presAssocID="{E995EF85-F49F-4E52-8C2A-A5AE46A3F879}" presName="hierRoot2" presStyleCnt="0">
        <dgm:presLayoutVars>
          <dgm:hierBranch/>
        </dgm:presLayoutVars>
      </dgm:prSet>
      <dgm:spPr/>
      <dgm:t>
        <a:bodyPr/>
        <a:lstStyle/>
        <a:p>
          <a:endParaRPr lang="en-US"/>
        </a:p>
      </dgm:t>
    </dgm:pt>
    <dgm:pt modelId="{AC33ED07-A0D5-4EEC-B29B-31BDAC3A439C}" type="pres">
      <dgm:prSet presAssocID="{E995EF85-F49F-4E52-8C2A-A5AE46A3F879}" presName="rootComposite" presStyleCnt="0"/>
      <dgm:spPr/>
      <dgm:t>
        <a:bodyPr/>
        <a:lstStyle/>
        <a:p>
          <a:endParaRPr lang="en-US"/>
        </a:p>
      </dgm:t>
    </dgm:pt>
    <dgm:pt modelId="{BE60609C-9161-4A42-BED0-1B6236A4C9B9}" type="pres">
      <dgm:prSet presAssocID="{E995EF85-F49F-4E52-8C2A-A5AE46A3F879}" presName="rootText" presStyleLbl="node3" presStyleIdx="2" presStyleCnt="4" custScaleY="192696" custLinFactNeighborX="-2059" custLinFactNeighborY="-31428">
        <dgm:presLayoutVars>
          <dgm:chPref val="3"/>
        </dgm:presLayoutVars>
      </dgm:prSet>
      <dgm:spPr/>
      <dgm:t>
        <a:bodyPr/>
        <a:lstStyle/>
        <a:p>
          <a:endParaRPr lang="en-US"/>
        </a:p>
      </dgm:t>
    </dgm:pt>
    <dgm:pt modelId="{7C15A185-174D-497A-9809-96462BF3B2CB}" type="pres">
      <dgm:prSet presAssocID="{E995EF85-F49F-4E52-8C2A-A5AE46A3F879}" presName="rootConnector" presStyleLbl="node3" presStyleIdx="2" presStyleCnt="4"/>
      <dgm:spPr/>
      <dgm:t>
        <a:bodyPr/>
        <a:lstStyle/>
        <a:p>
          <a:endParaRPr lang="en-US"/>
        </a:p>
      </dgm:t>
    </dgm:pt>
    <dgm:pt modelId="{3D506582-9925-43FD-969C-AB1E667DD286}" type="pres">
      <dgm:prSet presAssocID="{E995EF85-F49F-4E52-8C2A-A5AE46A3F879}" presName="hierChild4" presStyleCnt="0"/>
      <dgm:spPr/>
      <dgm:t>
        <a:bodyPr/>
        <a:lstStyle/>
        <a:p>
          <a:endParaRPr lang="en-US"/>
        </a:p>
      </dgm:t>
    </dgm:pt>
    <dgm:pt modelId="{A27EC38F-9FC5-4826-B1F6-CFDBD999D531}" type="pres">
      <dgm:prSet presAssocID="{E995EF85-F49F-4E52-8C2A-A5AE46A3F879}" presName="hierChild5" presStyleCnt="0"/>
      <dgm:spPr/>
      <dgm:t>
        <a:bodyPr/>
        <a:lstStyle/>
        <a:p>
          <a:endParaRPr lang="en-US"/>
        </a:p>
      </dgm:t>
    </dgm:pt>
    <dgm:pt modelId="{FBF4D9F1-7EBB-4CD6-AA8C-6323AB2F66FA}" type="pres">
      <dgm:prSet presAssocID="{5997A5CD-2A22-4661-A9E9-C680B8F2CD6E}" presName="hierChild5" presStyleCnt="0"/>
      <dgm:spPr/>
      <dgm:t>
        <a:bodyPr/>
        <a:lstStyle/>
        <a:p>
          <a:endParaRPr lang="en-US"/>
        </a:p>
      </dgm:t>
    </dgm:pt>
    <dgm:pt modelId="{8F4B969E-4671-4283-88F8-D168535A1626}" type="pres">
      <dgm:prSet presAssocID="{7DE91668-5E5F-40B2-A624-F9C2E1CFD251}" presName="Name37" presStyleLbl="parChTrans1D2" presStyleIdx="3" presStyleCnt="4"/>
      <dgm:spPr/>
      <dgm:t>
        <a:bodyPr/>
        <a:lstStyle/>
        <a:p>
          <a:endParaRPr lang="en-US"/>
        </a:p>
      </dgm:t>
    </dgm:pt>
    <dgm:pt modelId="{C642C880-74D6-4352-BB5D-07EED71A23B9}" type="pres">
      <dgm:prSet presAssocID="{69A05B26-4BCF-46CD-8B16-11F4B759FC60}" presName="hierRoot2" presStyleCnt="0">
        <dgm:presLayoutVars>
          <dgm:hierBranch/>
        </dgm:presLayoutVars>
      </dgm:prSet>
      <dgm:spPr/>
      <dgm:t>
        <a:bodyPr/>
        <a:lstStyle/>
        <a:p>
          <a:endParaRPr lang="en-US"/>
        </a:p>
      </dgm:t>
    </dgm:pt>
    <dgm:pt modelId="{4006A77A-232C-4835-92E5-2B6708D42EA9}" type="pres">
      <dgm:prSet presAssocID="{69A05B26-4BCF-46CD-8B16-11F4B759FC60}" presName="rootComposite" presStyleCnt="0"/>
      <dgm:spPr/>
      <dgm:t>
        <a:bodyPr/>
        <a:lstStyle/>
        <a:p>
          <a:endParaRPr lang="en-US"/>
        </a:p>
      </dgm:t>
    </dgm:pt>
    <dgm:pt modelId="{20968CB4-9F7C-4FF1-833E-EB48011C69C3}" type="pres">
      <dgm:prSet presAssocID="{69A05B26-4BCF-46CD-8B16-11F4B759FC60}" presName="rootText" presStyleLbl="node2" presStyleIdx="3" presStyleCnt="4" custLinFactNeighborX="-2059" custLinFactNeighborY="-21850">
        <dgm:presLayoutVars>
          <dgm:chPref val="3"/>
        </dgm:presLayoutVars>
      </dgm:prSet>
      <dgm:spPr/>
      <dgm:t>
        <a:bodyPr/>
        <a:lstStyle/>
        <a:p>
          <a:endParaRPr lang="en-US"/>
        </a:p>
      </dgm:t>
    </dgm:pt>
    <dgm:pt modelId="{07843994-58BC-41B7-8B0C-48F877128290}" type="pres">
      <dgm:prSet presAssocID="{69A05B26-4BCF-46CD-8B16-11F4B759FC60}" presName="rootConnector" presStyleLbl="node2" presStyleIdx="3" presStyleCnt="4"/>
      <dgm:spPr/>
      <dgm:t>
        <a:bodyPr/>
        <a:lstStyle/>
        <a:p>
          <a:endParaRPr lang="en-US"/>
        </a:p>
      </dgm:t>
    </dgm:pt>
    <dgm:pt modelId="{55D0407D-C7E0-466E-BB00-C0EF4C055108}" type="pres">
      <dgm:prSet presAssocID="{69A05B26-4BCF-46CD-8B16-11F4B759FC60}" presName="hierChild4" presStyleCnt="0"/>
      <dgm:spPr/>
      <dgm:t>
        <a:bodyPr/>
        <a:lstStyle/>
        <a:p>
          <a:endParaRPr lang="en-US"/>
        </a:p>
      </dgm:t>
    </dgm:pt>
    <dgm:pt modelId="{730F8091-9777-4297-BE12-12A45AC1794D}" type="pres">
      <dgm:prSet presAssocID="{356D29DA-E600-4605-8F91-5905926EB64A}" presName="Name35" presStyleLbl="parChTrans1D3" presStyleIdx="3" presStyleCnt="4"/>
      <dgm:spPr/>
      <dgm:t>
        <a:bodyPr/>
        <a:lstStyle/>
        <a:p>
          <a:endParaRPr lang="en-US"/>
        </a:p>
      </dgm:t>
    </dgm:pt>
    <dgm:pt modelId="{D58EB69A-8D33-4178-981E-15BC5D041052}" type="pres">
      <dgm:prSet presAssocID="{B09B8541-0A9E-43F6-B973-F61C838786BE}" presName="hierRoot2" presStyleCnt="0">
        <dgm:presLayoutVars>
          <dgm:hierBranch/>
        </dgm:presLayoutVars>
      </dgm:prSet>
      <dgm:spPr/>
      <dgm:t>
        <a:bodyPr/>
        <a:lstStyle/>
        <a:p>
          <a:endParaRPr lang="en-US"/>
        </a:p>
      </dgm:t>
    </dgm:pt>
    <dgm:pt modelId="{F8FF4F2D-0012-498A-8E2C-4A767E07B6F0}" type="pres">
      <dgm:prSet presAssocID="{B09B8541-0A9E-43F6-B973-F61C838786BE}" presName="rootComposite" presStyleCnt="0"/>
      <dgm:spPr/>
      <dgm:t>
        <a:bodyPr/>
        <a:lstStyle/>
        <a:p>
          <a:endParaRPr lang="en-US"/>
        </a:p>
      </dgm:t>
    </dgm:pt>
    <dgm:pt modelId="{39011AF1-6C55-456C-ABE0-A24D2CBDBB57}" type="pres">
      <dgm:prSet presAssocID="{B09B8541-0A9E-43F6-B973-F61C838786BE}" presName="rootText" presStyleLbl="node3" presStyleIdx="3" presStyleCnt="4" custScaleY="195409" custLinFactNeighborX="-2059" custLinFactNeighborY="-31428">
        <dgm:presLayoutVars>
          <dgm:chPref val="3"/>
        </dgm:presLayoutVars>
      </dgm:prSet>
      <dgm:spPr/>
      <dgm:t>
        <a:bodyPr/>
        <a:lstStyle/>
        <a:p>
          <a:endParaRPr lang="en-US"/>
        </a:p>
      </dgm:t>
    </dgm:pt>
    <dgm:pt modelId="{C608618A-6D3E-419D-9EC5-730BDFD3F0A6}" type="pres">
      <dgm:prSet presAssocID="{B09B8541-0A9E-43F6-B973-F61C838786BE}" presName="rootConnector" presStyleLbl="node3" presStyleIdx="3" presStyleCnt="4"/>
      <dgm:spPr/>
      <dgm:t>
        <a:bodyPr/>
        <a:lstStyle/>
        <a:p>
          <a:endParaRPr lang="en-US"/>
        </a:p>
      </dgm:t>
    </dgm:pt>
    <dgm:pt modelId="{02BC1E43-220D-40FE-A357-BBD7A99456A1}" type="pres">
      <dgm:prSet presAssocID="{B09B8541-0A9E-43F6-B973-F61C838786BE}" presName="hierChild4" presStyleCnt="0"/>
      <dgm:spPr/>
      <dgm:t>
        <a:bodyPr/>
        <a:lstStyle/>
        <a:p>
          <a:endParaRPr lang="en-US"/>
        </a:p>
      </dgm:t>
    </dgm:pt>
    <dgm:pt modelId="{8D565F01-6977-4019-8751-AE4068F863E4}" type="pres">
      <dgm:prSet presAssocID="{B09B8541-0A9E-43F6-B973-F61C838786BE}" presName="hierChild5" presStyleCnt="0"/>
      <dgm:spPr/>
      <dgm:t>
        <a:bodyPr/>
        <a:lstStyle/>
        <a:p>
          <a:endParaRPr lang="en-US"/>
        </a:p>
      </dgm:t>
    </dgm:pt>
    <dgm:pt modelId="{C5F6FA4B-084B-46A8-AE9C-88E1966AAA81}" type="pres">
      <dgm:prSet presAssocID="{69A05B26-4BCF-46CD-8B16-11F4B759FC60}" presName="hierChild5" presStyleCnt="0"/>
      <dgm:spPr/>
      <dgm:t>
        <a:bodyPr/>
        <a:lstStyle/>
        <a:p>
          <a:endParaRPr lang="en-US"/>
        </a:p>
      </dgm:t>
    </dgm:pt>
    <dgm:pt modelId="{20BA5AB0-D646-4BD0-B38D-6E60015ECEF3}" type="pres">
      <dgm:prSet presAssocID="{6E8F0A06-255E-4A7D-A0C3-FAC0D20CF841}" presName="hierChild3" presStyleCnt="0"/>
      <dgm:spPr/>
      <dgm:t>
        <a:bodyPr/>
        <a:lstStyle/>
        <a:p>
          <a:endParaRPr lang="en-US"/>
        </a:p>
      </dgm:t>
    </dgm:pt>
  </dgm:ptLst>
  <dgm:cxnLst>
    <dgm:cxn modelId="{7D747FF2-8518-4F22-AA2A-D5A73B31EB94}" type="presOf" srcId="{7DE91668-5E5F-40B2-A624-F9C2E1CFD251}" destId="{8F4B969E-4671-4283-88F8-D168535A1626}" srcOrd="0" destOrd="0" presId="urn:microsoft.com/office/officeart/2005/8/layout/orgChart1"/>
    <dgm:cxn modelId="{4A469EF4-56B3-4C17-B041-AF5F74AFC928}" type="presOf" srcId="{8FE1A63E-F067-40C4-B86F-F43F223282B9}" destId="{52591572-B591-4A5E-9B21-C4C4D5B8B25E}" srcOrd="0" destOrd="0" presId="urn:microsoft.com/office/officeart/2005/8/layout/orgChart1"/>
    <dgm:cxn modelId="{CC030537-C205-4BD7-BBE7-1F94F2E0E632}" srcId="{6E8F0A06-255E-4A7D-A0C3-FAC0D20CF841}" destId="{69A05B26-4BCF-46CD-8B16-11F4B759FC60}" srcOrd="3" destOrd="0" parTransId="{7DE91668-5E5F-40B2-A624-F9C2E1CFD251}" sibTransId="{B1D2BA61-F4A8-4A11-AF1C-40A78350EA12}"/>
    <dgm:cxn modelId="{B139E0B6-D0C9-4B04-840F-9A3F6187BA8A}" type="presOf" srcId="{E34FF60F-B3AF-470B-B6BE-D240304CE6EF}" destId="{7B8F7509-D936-4BA5-92B8-F148E28B9F5B}" srcOrd="0" destOrd="0" presId="urn:microsoft.com/office/officeart/2005/8/layout/orgChart1"/>
    <dgm:cxn modelId="{0B93379F-7C38-4F37-8FB8-08E65A05370E}" type="presOf" srcId="{69D97217-E66A-434B-9D3F-D19CB4DA6DE3}" destId="{3F3CBF30-97FB-4D64-939D-10C9486911F0}" srcOrd="1" destOrd="0" presId="urn:microsoft.com/office/officeart/2005/8/layout/orgChart1"/>
    <dgm:cxn modelId="{5602509B-9F84-4FB6-8759-6CC3E8535D1C}" type="presOf" srcId="{77D12E9D-20CB-454B-B243-E85F535A1FF2}" destId="{5A6AEA02-8598-4821-BF7B-9D4F1F5032EE}" srcOrd="0" destOrd="0" presId="urn:microsoft.com/office/officeart/2005/8/layout/orgChart1"/>
    <dgm:cxn modelId="{1317C80E-F612-4C07-B611-981502F6DAD7}" type="presOf" srcId="{5D635B97-0298-455E-8BB4-CB6657EF8A18}" destId="{2D683ED0-0535-42C2-B4F3-62CA322A54D0}" srcOrd="0" destOrd="0" presId="urn:microsoft.com/office/officeart/2005/8/layout/orgChart1"/>
    <dgm:cxn modelId="{7B4E39AB-C9B8-435C-A711-D631F24C9339}" type="presOf" srcId="{2832FA89-C497-45AF-9A4E-6AACE9F39240}" destId="{FF55411F-F478-4A6B-98B4-2E271278C752}" srcOrd="0" destOrd="0" presId="urn:microsoft.com/office/officeart/2005/8/layout/orgChart1"/>
    <dgm:cxn modelId="{230F9A7C-B60C-4ADA-AD21-3D3F811103D4}" type="presOf" srcId="{356D29DA-E600-4605-8F91-5905926EB64A}" destId="{730F8091-9777-4297-BE12-12A45AC1794D}" srcOrd="0" destOrd="0" presId="urn:microsoft.com/office/officeart/2005/8/layout/orgChart1"/>
    <dgm:cxn modelId="{75039FA3-C5D9-4D01-8604-6C880B02D6D3}" type="presOf" srcId="{1C1C43AB-E9B9-43F7-BB08-7C6F213C13B3}" destId="{E058C42C-C764-43C2-A1C1-B16315490035}" srcOrd="0" destOrd="0" presId="urn:microsoft.com/office/officeart/2005/8/layout/orgChart1"/>
    <dgm:cxn modelId="{5DCEDB1A-2099-4BF5-9085-148A34955835}" srcId="{6E8F0A06-255E-4A7D-A0C3-FAC0D20CF841}" destId="{0219903F-4174-4AD2-96FE-3D7374D7284C}" srcOrd="0" destOrd="0" parTransId="{2832FA89-C497-45AF-9A4E-6AACE9F39240}" sibTransId="{C7AD4B0F-A256-418E-B983-09FF660B9945}"/>
    <dgm:cxn modelId="{D487E1AE-0C85-4A00-9976-BB13B3CE30CA}" type="presOf" srcId="{A9112BB5-1F76-4B9A-85A8-92D9C4D43D60}" destId="{CF5BBB9D-82AC-4053-9E9B-47D19A56FFBE}" srcOrd="0" destOrd="0" presId="urn:microsoft.com/office/officeart/2005/8/layout/orgChart1"/>
    <dgm:cxn modelId="{B0BEC713-53E2-4C92-802A-BB210A49BD69}" type="presOf" srcId="{69A05B26-4BCF-46CD-8B16-11F4B759FC60}" destId="{07843994-58BC-41B7-8B0C-48F877128290}" srcOrd="1" destOrd="0" presId="urn:microsoft.com/office/officeart/2005/8/layout/orgChart1"/>
    <dgm:cxn modelId="{36E46969-FDFC-4A02-8B1E-CD2667115F03}" type="presOf" srcId="{77D12E9D-20CB-454B-B243-E85F535A1FF2}" destId="{83F318FD-7152-4C25-89DD-16414455674C}" srcOrd="1" destOrd="0" presId="urn:microsoft.com/office/officeart/2005/8/layout/orgChart1"/>
    <dgm:cxn modelId="{E0717FB4-BAE3-45E0-9697-5A3337B4CAD8}" type="presOf" srcId="{E995EF85-F49F-4E52-8C2A-A5AE46A3F879}" destId="{7C15A185-174D-497A-9809-96462BF3B2CB}" srcOrd="1" destOrd="0" presId="urn:microsoft.com/office/officeart/2005/8/layout/orgChart1"/>
    <dgm:cxn modelId="{85656614-C310-41DD-A2AE-676AFF069BB7}" srcId="{0219903F-4174-4AD2-96FE-3D7374D7284C}" destId="{77D12E9D-20CB-454B-B243-E85F535A1FF2}" srcOrd="0" destOrd="0" parTransId="{9AC00C23-6B14-4A16-8975-8E008DE32052}" sibTransId="{0169AF8D-4D1A-44F5-AD24-8248AB370251}"/>
    <dgm:cxn modelId="{8CA67418-3462-4AA0-84D9-21B0B90B8012}" type="presOf" srcId="{5997A5CD-2A22-4661-A9E9-C680B8F2CD6E}" destId="{9FB3AA20-2A57-4690-9EF4-20F8FE065772}" srcOrd="1" destOrd="0" presId="urn:microsoft.com/office/officeart/2005/8/layout/orgChart1"/>
    <dgm:cxn modelId="{036ED493-C461-4FCB-81F6-27256BDC2C97}" type="presOf" srcId="{B09B8541-0A9E-43F6-B973-F61C838786BE}" destId="{C608618A-6D3E-419D-9EC5-730BDFD3F0A6}" srcOrd="1" destOrd="0" presId="urn:microsoft.com/office/officeart/2005/8/layout/orgChart1"/>
    <dgm:cxn modelId="{B393AA4D-D264-452F-8D83-57D56151C337}" type="presOf" srcId="{69A05B26-4BCF-46CD-8B16-11F4B759FC60}" destId="{20968CB4-9F7C-4FF1-833E-EB48011C69C3}" srcOrd="0" destOrd="0" presId="urn:microsoft.com/office/officeart/2005/8/layout/orgChart1"/>
    <dgm:cxn modelId="{C1D7C63F-72D2-4AD6-908A-EBCEB7D39A67}" type="presOf" srcId="{0219903F-4174-4AD2-96FE-3D7374D7284C}" destId="{C8D133D5-292A-4A91-95C4-7D59710C2523}" srcOrd="1" destOrd="0" presId="urn:microsoft.com/office/officeart/2005/8/layout/orgChart1"/>
    <dgm:cxn modelId="{ABCD10F4-C102-4476-B89F-7D6A7B9BB2B6}" srcId="{E34FF60F-B3AF-470B-B6BE-D240304CE6EF}" destId="{69D97217-E66A-434B-9D3F-D19CB4DA6DE3}" srcOrd="0" destOrd="0" parTransId="{8FE1A63E-F067-40C4-B86F-F43F223282B9}" sibTransId="{72987E91-D148-4703-A0A7-C829237FB4D8}"/>
    <dgm:cxn modelId="{745D3733-A68A-4D00-9AEF-07500EAEEAA0}" type="presOf" srcId="{6E8F0A06-255E-4A7D-A0C3-FAC0D20CF841}" destId="{0050842D-5ED9-4662-BF6A-4547190C47CF}" srcOrd="1" destOrd="0" presId="urn:microsoft.com/office/officeart/2005/8/layout/orgChart1"/>
    <dgm:cxn modelId="{A24BA84C-F332-4BB7-A4F7-690DB35ACE34}" srcId="{69A05B26-4BCF-46CD-8B16-11F4B759FC60}" destId="{B09B8541-0A9E-43F6-B973-F61C838786BE}" srcOrd="0" destOrd="0" parTransId="{356D29DA-E600-4605-8F91-5905926EB64A}" sibTransId="{11BF4AE0-909E-49D0-B639-A785E4C2B665}"/>
    <dgm:cxn modelId="{80749891-486D-4CD2-8726-7CE6C5DF45AC}" type="presOf" srcId="{69D97217-E66A-434B-9D3F-D19CB4DA6DE3}" destId="{3349F3F2-58BC-4753-9D4D-2C61EFAA1C13}" srcOrd="0" destOrd="0" presId="urn:microsoft.com/office/officeart/2005/8/layout/orgChart1"/>
    <dgm:cxn modelId="{541C3473-7F91-493D-9034-C3B6D2E4F460}" type="presOf" srcId="{E995EF85-F49F-4E52-8C2A-A5AE46A3F879}" destId="{BE60609C-9161-4A42-BED0-1B6236A4C9B9}" srcOrd="0" destOrd="0" presId="urn:microsoft.com/office/officeart/2005/8/layout/orgChart1"/>
    <dgm:cxn modelId="{EA03244C-9674-45FC-86B3-F1454F31F67D}" srcId="{6E8F0A06-255E-4A7D-A0C3-FAC0D20CF841}" destId="{E34FF60F-B3AF-470B-B6BE-D240304CE6EF}" srcOrd="1" destOrd="0" parTransId="{5D635B97-0298-455E-8BB4-CB6657EF8A18}" sibTransId="{C64DC8F3-DE79-46F3-84A8-D2A58CE9800B}"/>
    <dgm:cxn modelId="{1B57802F-5D7F-4F57-A77E-EFF92B3A5709}" type="presOf" srcId="{9AC00C23-6B14-4A16-8975-8E008DE32052}" destId="{434D7F56-48E7-4613-8E11-1259BA09B375}" srcOrd="0" destOrd="0" presId="urn:microsoft.com/office/officeart/2005/8/layout/orgChart1"/>
    <dgm:cxn modelId="{E21CB866-3F7D-47B9-A2CF-3131B37430ED}" type="presOf" srcId="{D238E8B8-444D-4CBE-916B-5254DA55A35D}" destId="{5188A14B-A7F4-43EA-B793-CCBB1B8CB7D9}" srcOrd="0" destOrd="0" presId="urn:microsoft.com/office/officeart/2005/8/layout/orgChart1"/>
    <dgm:cxn modelId="{EF4B0E3A-20F0-4871-B8FF-44BF10BCD1B2}" type="presOf" srcId="{E34FF60F-B3AF-470B-B6BE-D240304CE6EF}" destId="{23093ED8-F37E-4FC5-AB3D-8A962892C719}" srcOrd="1" destOrd="0" presId="urn:microsoft.com/office/officeart/2005/8/layout/orgChart1"/>
    <dgm:cxn modelId="{2A935654-7AB0-4E14-AEBE-D83429B4CBEB}" type="presOf" srcId="{6E8F0A06-255E-4A7D-A0C3-FAC0D20CF841}" destId="{224BE152-E2A0-4869-A61F-DEF9504C701C}" srcOrd="0" destOrd="0" presId="urn:microsoft.com/office/officeart/2005/8/layout/orgChart1"/>
    <dgm:cxn modelId="{7CB5747D-9F15-4F7E-9DFD-7A6FC7DF53CD}" srcId="{1C1C43AB-E9B9-43F7-BB08-7C6F213C13B3}" destId="{6E8F0A06-255E-4A7D-A0C3-FAC0D20CF841}" srcOrd="0" destOrd="0" parTransId="{EBAB3FDA-4274-49CF-93CF-386E12E51672}" sibTransId="{0EAF421F-3477-467D-90F9-180FC533B2C5}"/>
    <dgm:cxn modelId="{1A299FC0-84CD-4174-8052-7774CB68EA9D}" type="presOf" srcId="{0219903F-4174-4AD2-96FE-3D7374D7284C}" destId="{CE6A0C83-A8D2-40BB-83D6-6173F96E51BF}" srcOrd="0" destOrd="0" presId="urn:microsoft.com/office/officeart/2005/8/layout/orgChart1"/>
    <dgm:cxn modelId="{7F04EB36-D302-4ED0-B053-F777F0652FBA}" type="presOf" srcId="{B09B8541-0A9E-43F6-B973-F61C838786BE}" destId="{39011AF1-6C55-456C-ABE0-A24D2CBDBB57}" srcOrd="0" destOrd="0" presId="urn:microsoft.com/office/officeart/2005/8/layout/orgChart1"/>
    <dgm:cxn modelId="{78EA2F11-417A-4174-B89D-0D646A5A5072}" srcId="{6E8F0A06-255E-4A7D-A0C3-FAC0D20CF841}" destId="{5997A5CD-2A22-4661-A9E9-C680B8F2CD6E}" srcOrd="2" destOrd="0" parTransId="{A9112BB5-1F76-4B9A-85A8-92D9C4D43D60}" sibTransId="{285DDA8B-83AF-4F10-8C0E-1623C506B708}"/>
    <dgm:cxn modelId="{A578C0A0-E1C3-4EBF-97D7-A60613C06D20}" srcId="{5997A5CD-2A22-4661-A9E9-C680B8F2CD6E}" destId="{E995EF85-F49F-4E52-8C2A-A5AE46A3F879}" srcOrd="0" destOrd="0" parTransId="{D238E8B8-444D-4CBE-916B-5254DA55A35D}" sibTransId="{B6C71DC8-D5EA-40BA-9CBD-85F1E422B2D8}"/>
    <dgm:cxn modelId="{4B0B6A5F-BF58-4587-A0A0-2D0EAE01E050}" type="presOf" srcId="{5997A5CD-2A22-4661-A9E9-C680B8F2CD6E}" destId="{0B15A961-7939-46BB-AA5C-27DCF8B2FD82}" srcOrd="0" destOrd="0" presId="urn:microsoft.com/office/officeart/2005/8/layout/orgChart1"/>
    <dgm:cxn modelId="{45101AA0-A0FA-4475-917F-C7AF49C96F9D}" type="presParOf" srcId="{E058C42C-C764-43C2-A1C1-B16315490035}" destId="{40580A90-4AFB-4965-9AAE-E7191B3F1C44}" srcOrd="0" destOrd="0" presId="urn:microsoft.com/office/officeart/2005/8/layout/orgChart1"/>
    <dgm:cxn modelId="{68194F52-0898-4A0D-8F83-A813A3CD7A6E}" type="presParOf" srcId="{40580A90-4AFB-4965-9AAE-E7191B3F1C44}" destId="{4BEF94B8-35CA-4BD0-A8D6-5680FDCE13CD}" srcOrd="0" destOrd="0" presId="urn:microsoft.com/office/officeart/2005/8/layout/orgChart1"/>
    <dgm:cxn modelId="{46EFD74D-7668-475A-9AF1-E41B28A44599}" type="presParOf" srcId="{4BEF94B8-35CA-4BD0-A8D6-5680FDCE13CD}" destId="{224BE152-E2A0-4869-A61F-DEF9504C701C}" srcOrd="0" destOrd="0" presId="urn:microsoft.com/office/officeart/2005/8/layout/orgChart1"/>
    <dgm:cxn modelId="{78266A21-23AE-48B3-923C-8D26A7BBF5C0}" type="presParOf" srcId="{4BEF94B8-35CA-4BD0-A8D6-5680FDCE13CD}" destId="{0050842D-5ED9-4662-BF6A-4547190C47CF}" srcOrd="1" destOrd="0" presId="urn:microsoft.com/office/officeart/2005/8/layout/orgChart1"/>
    <dgm:cxn modelId="{35E97855-603A-4C37-BA96-FFC84673ED95}" type="presParOf" srcId="{40580A90-4AFB-4965-9AAE-E7191B3F1C44}" destId="{FE4C3784-A61A-4814-9FDE-9594BB670C59}" srcOrd="1" destOrd="0" presId="urn:microsoft.com/office/officeart/2005/8/layout/orgChart1"/>
    <dgm:cxn modelId="{EFA3EA38-976E-42A2-AEA3-A6DC5CB943CE}" type="presParOf" srcId="{FE4C3784-A61A-4814-9FDE-9594BB670C59}" destId="{FF55411F-F478-4A6B-98B4-2E271278C752}" srcOrd="0" destOrd="0" presId="urn:microsoft.com/office/officeart/2005/8/layout/orgChart1"/>
    <dgm:cxn modelId="{6F40AC10-18FE-458F-8357-31832ED5E218}" type="presParOf" srcId="{FE4C3784-A61A-4814-9FDE-9594BB670C59}" destId="{39EC4ABF-2F77-4815-AA58-4BD75AD45543}" srcOrd="1" destOrd="0" presId="urn:microsoft.com/office/officeart/2005/8/layout/orgChart1"/>
    <dgm:cxn modelId="{11CA1C08-B048-4E9F-B26E-68A90A6EC660}" type="presParOf" srcId="{39EC4ABF-2F77-4815-AA58-4BD75AD45543}" destId="{5A6DE33C-20AE-44D5-A020-4364ACDADC6B}" srcOrd="0" destOrd="0" presId="urn:microsoft.com/office/officeart/2005/8/layout/orgChart1"/>
    <dgm:cxn modelId="{DF19D057-2248-4470-8AF0-48AE6F88101B}" type="presParOf" srcId="{5A6DE33C-20AE-44D5-A020-4364ACDADC6B}" destId="{CE6A0C83-A8D2-40BB-83D6-6173F96E51BF}" srcOrd="0" destOrd="0" presId="urn:microsoft.com/office/officeart/2005/8/layout/orgChart1"/>
    <dgm:cxn modelId="{EA19A3E7-2895-4388-A673-B72F386546B4}" type="presParOf" srcId="{5A6DE33C-20AE-44D5-A020-4364ACDADC6B}" destId="{C8D133D5-292A-4A91-95C4-7D59710C2523}" srcOrd="1" destOrd="0" presId="urn:microsoft.com/office/officeart/2005/8/layout/orgChart1"/>
    <dgm:cxn modelId="{922A422C-DBA5-4F69-B0E2-A719DB52162E}" type="presParOf" srcId="{39EC4ABF-2F77-4815-AA58-4BD75AD45543}" destId="{73019A73-80F1-40C3-B0F8-F2F42CFDBF40}" srcOrd="1" destOrd="0" presId="urn:microsoft.com/office/officeart/2005/8/layout/orgChart1"/>
    <dgm:cxn modelId="{791054BF-ADE2-42A9-91B2-AC1CA33DFFD4}" type="presParOf" srcId="{73019A73-80F1-40C3-B0F8-F2F42CFDBF40}" destId="{434D7F56-48E7-4613-8E11-1259BA09B375}" srcOrd="0" destOrd="0" presId="urn:microsoft.com/office/officeart/2005/8/layout/orgChart1"/>
    <dgm:cxn modelId="{B7E1CEA1-410A-40CF-B8F0-7721E2D01258}" type="presParOf" srcId="{73019A73-80F1-40C3-B0F8-F2F42CFDBF40}" destId="{69D488A6-0547-40C8-9AA0-2024F47C196D}" srcOrd="1" destOrd="0" presId="urn:microsoft.com/office/officeart/2005/8/layout/orgChart1"/>
    <dgm:cxn modelId="{A1D35CB6-2F3C-4D96-A422-523C95A8EBB0}" type="presParOf" srcId="{69D488A6-0547-40C8-9AA0-2024F47C196D}" destId="{F43EE459-7E1C-4564-B535-F68C055481E9}" srcOrd="0" destOrd="0" presId="urn:microsoft.com/office/officeart/2005/8/layout/orgChart1"/>
    <dgm:cxn modelId="{1B19BDC3-2272-4A4E-A3D0-F0D9393CC3C3}" type="presParOf" srcId="{F43EE459-7E1C-4564-B535-F68C055481E9}" destId="{5A6AEA02-8598-4821-BF7B-9D4F1F5032EE}" srcOrd="0" destOrd="0" presId="urn:microsoft.com/office/officeart/2005/8/layout/orgChart1"/>
    <dgm:cxn modelId="{FDC59F44-6B10-4B2C-A800-03EECA6197EE}" type="presParOf" srcId="{F43EE459-7E1C-4564-B535-F68C055481E9}" destId="{83F318FD-7152-4C25-89DD-16414455674C}" srcOrd="1" destOrd="0" presId="urn:microsoft.com/office/officeart/2005/8/layout/orgChart1"/>
    <dgm:cxn modelId="{8D61D9FE-85D4-40CC-8BC8-40D3EB7E4215}" type="presParOf" srcId="{69D488A6-0547-40C8-9AA0-2024F47C196D}" destId="{BB2B37E6-5E3C-45D3-B591-A95464195C63}" srcOrd="1" destOrd="0" presId="urn:microsoft.com/office/officeart/2005/8/layout/orgChart1"/>
    <dgm:cxn modelId="{EB4B22B2-2FF3-4DB5-ABC0-70147FF35922}" type="presParOf" srcId="{69D488A6-0547-40C8-9AA0-2024F47C196D}" destId="{FF255FFB-D47F-490F-8DD2-D1F8CCB78A8F}" srcOrd="2" destOrd="0" presId="urn:microsoft.com/office/officeart/2005/8/layout/orgChart1"/>
    <dgm:cxn modelId="{3BC20A82-B445-419F-A682-8DA4111FE345}" type="presParOf" srcId="{39EC4ABF-2F77-4815-AA58-4BD75AD45543}" destId="{A7130ED5-0572-4647-A373-A593B11B564A}" srcOrd="2" destOrd="0" presId="urn:microsoft.com/office/officeart/2005/8/layout/orgChart1"/>
    <dgm:cxn modelId="{64C52E1C-DBE1-4EF6-B621-BA4D0F0624E8}" type="presParOf" srcId="{FE4C3784-A61A-4814-9FDE-9594BB670C59}" destId="{2D683ED0-0535-42C2-B4F3-62CA322A54D0}" srcOrd="2" destOrd="0" presId="urn:microsoft.com/office/officeart/2005/8/layout/orgChart1"/>
    <dgm:cxn modelId="{7F220C5B-68F8-4C8A-BA8E-0FA945546E33}" type="presParOf" srcId="{FE4C3784-A61A-4814-9FDE-9594BB670C59}" destId="{05CCC94C-786D-4B86-956C-7BF151640FE2}" srcOrd="3" destOrd="0" presId="urn:microsoft.com/office/officeart/2005/8/layout/orgChart1"/>
    <dgm:cxn modelId="{B0F150B1-630F-4A6B-8D5B-0BF9A7639113}" type="presParOf" srcId="{05CCC94C-786D-4B86-956C-7BF151640FE2}" destId="{05466ACC-33EB-4EF7-95FA-2FFE06141E6B}" srcOrd="0" destOrd="0" presId="urn:microsoft.com/office/officeart/2005/8/layout/orgChart1"/>
    <dgm:cxn modelId="{8E7B3E9E-0B94-4C96-9E4F-79DF84D087D5}" type="presParOf" srcId="{05466ACC-33EB-4EF7-95FA-2FFE06141E6B}" destId="{7B8F7509-D936-4BA5-92B8-F148E28B9F5B}" srcOrd="0" destOrd="0" presId="urn:microsoft.com/office/officeart/2005/8/layout/orgChart1"/>
    <dgm:cxn modelId="{D394A439-1122-4ECE-8EB2-199675C3D751}" type="presParOf" srcId="{05466ACC-33EB-4EF7-95FA-2FFE06141E6B}" destId="{23093ED8-F37E-4FC5-AB3D-8A962892C719}" srcOrd="1" destOrd="0" presId="urn:microsoft.com/office/officeart/2005/8/layout/orgChart1"/>
    <dgm:cxn modelId="{4C34D4E0-7330-48B6-ABEE-F7F71CAB6949}" type="presParOf" srcId="{05CCC94C-786D-4B86-956C-7BF151640FE2}" destId="{0D641C3B-9C6A-4AF4-BE1F-560FDAE7B421}" srcOrd="1" destOrd="0" presId="urn:microsoft.com/office/officeart/2005/8/layout/orgChart1"/>
    <dgm:cxn modelId="{0E4D8482-1DD3-4A5B-84ED-6C686C331637}" type="presParOf" srcId="{0D641C3B-9C6A-4AF4-BE1F-560FDAE7B421}" destId="{52591572-B591-4A5E-9B21-C4C4D5B8B25E}" srcOrd="0" destOrd="0" presId="urn:microsoft.com/office/officeart/2005/8/layout/orgChart1"/>
    <dgm:cxn modelId="{907D6D87-6E4D-4509-9C81-4A408DE352AE}" type="presParOf" srcId="{0D641C3B-9C6A-4AF4-BE1F-560FDAE7B421}" destId="{A3EE9482-F392-4CB6-BB3D-1E3E4A354212}" srcOrd="1" destOrd="0" presId="urn:microsoft.com/office/officeart/2005/8/layout/orgChart1"/>
    <dgm:cxn modelId="{5218AB11-82BE-45CF-BD6B-CC1CC6372D88}" type="presParOf" srcId="{A3EE9482-F392-4CB6-BB3D-1E3E4A354212}" destId="{6E4902E9-A274-48EB-85EA-EE4CAA013AEE}" srcOrd="0" destOrd="0" presId="urn:microsoft.com/office/officeart/2005/8/layout/orgChart1"/>
    <dgm:cxn modelId="{111D1729-0AEF-4063-82C5-81BCDF270AFF}" type="presParOf" srcId="{6E4902E9-A274-48EB-85EA-EE4CAA013AEE}" destId="{3349F3F2-58BC-4753-9D4D-2C61EFAA1C13}" srcOrd="0" destOrd="0" presId="urn:microsoft.com/office/officeart/2005/8/layout/orgChart1"/>
    <dgm:cxn modelId="{F95DEFD8-E498-4A33-A425-2F4452E25E4F}" type="presParOf" srcId="{6E4902E9-A274-48EB-85EA-EE4CAA013AEE}" destId="{3F3CBF30-97FB-4D64-939D-10C9486911F0}" srcOrd="1" destOrd="0" presId="urn:microsoft.com/office/officeart/2005/8/layout/orgChart1"/>
    <dgm:cxn modelId="{679DF618-83E7-42A1-89D5-A84E1D26CB3B}" type="presParOf" srcId="{A3EE9482-F392-4CB6-BB3D-1E3E4A354212}" destId="{6ED7D1F8-D74F-48D3-B3B9-1D1D0535DC68}" srcOrd="1" destOrd="0" presId="urn:microsoft.com/office/officeart/2005/8/layout/orgChart1"/>
    <dgm:cxn modelId="{91A74301-8B77-4C4E-89E1-902466DA431B}" type="presParOf" srcId="{A3EE9482-F392-4CB6-BB3D-1E3E4A354212}" destId="{65B09478-CED6-4781-A812-2097802BC78C}" srcOrd="2" destOrd="0" presId="urn:microsoft.com/office/officeart/2005/8/layout/orgChart1"/>
    <dgm:cxn modelId="{25B0B016-855B-45E8-8DDE-FA569CB71502}" type="presParOf" srcId="{05CCC94C-786D-4B86-956C-7BF151640FE2}" destId="{027A649E-3C6D-4E52-AA5A-E71A382DCB3A}" srcOrd="2" destOrd="0" presId="urn:microsoft.com/office/officeart/2005/8/layout/orgChart1"/>
    <dgm:cxn modelId="{0E550664-EA72-4A26-ADA5-5B017BE8B1B0}" type="presParOf" srcId="{FE4C3784-A61A-4814-9FDE-9594BB670C59}" destId="{CF5BBB9D-82AC-4053-9E9B-47D19A56FFBE}" srcOrd="4" destOrd="0" presId="urn:microsoft.com/office/officeart/2005/8/layout/orgChart1"/>
    <dgm:cxn modelId="{37758E31-D31D-4D00-880D-7242E20C23F5}" type="presParOf" srcId="{FE4C3784-A61A-4814-9FDE-9594BB670C59}" destId="{71B1AD21-6EC7-4012-895F-73C9ABFCD7E4}" srcOrd="5" destOrd="0" presId="urn:microsoft.com/office/officeart/2005/8/layout/orgChart1"/>
    <dgm:cxn modelId="{B28B0823-C415-459A-9446-471689A4FDCF}" type="presParOf" srcId="{71B1AD21-6EC7-4012-895F-73C9ABFCD7E4}" destId="{05C556E5-BD93-4E28-BFCD-3273DF5C48B5}" srcOrd="0" destOrd="0" presId="urn:microsoft.com/office/officeart/2005/8/layout/orgChart1"/>
    <dgm:cxn modelId="{90544B2A-2378-48C0-A27F-9A58D25731CA}" type="presParOf" srcId="{05C556E5-BD93-4E28-BFCD-3273DF5C48B5}" destId="{0B15A961-7939-46BB-AA5C-27DCF8B2FD82}" srcOrd="0" destOrd="0" presId="urn:microsoft.com/office/officeart/2005/8/layout/orgChart1"/>
    <dgm:cxn modelId="{6D8EEE34-A217-42A3-9342-28B1655D6095}" type="presParOf" srcId="{05C556E5-BD93-4E28-BFCD-3273DF5C48B5}" destId="{9FB3AA20-2A57-4690-9EF4-20F8FE065772}" srcOrd="1" destOrd="0" presId="urn:microsoft.com/office/officeart/2005/8/layout/orgChart1"/>
    <dgm:cxn modelId="{0478CD41-1739-4F7F-BB02-F02DEE0474A0}" type="presParOf" srcId="{71B1AD21-6EC7-4012-895F-73C9ABFCD7E4}" destId="{EE6FADF0-6D55-4C0A-B2BD-C7049E5939C8}" srcOrd="1" destOrd="0" presId="urn:microsoft.com/office/officeart/2005/8/layout/orgChart1"/>
    <dgm:cxn modelId="{92133ACF-9677-4AC9-8ACB-34AADAD429E8}" type="presParOf" srcId="{EE6FADF0-6D55-4C0A-B2BD-C7049E5939C8}" destId="{5188A14B-A7F4-43EA-B793-CCBB1B8CB7D9}" srcOrd="0" destOrd="0" presId="urn:microsoft.com/office/officeart/2005/8/layout/orgChart1"/>
    <dgm:cxn modelId="{5AB73393-6E7F-4DA9-A70B-588B819CC5C3}" type="presParOf" srcId="{EE6FADF0-6D55-4C0A-B2BD-C7049E5939C8}" destId="{4695C62D-4C37-450F-8C70-2937106BBFC7}" srcOrd="1" destOrd="0" presId="urn:microsoft.com/office/officeart/2005/8/layout/orgChart1"/>
    <dgm:cxn modelId="{DA46F8B5-3B38-42A0-A267-52169D123052}" type="presParOf" srcId="{4695C62D-4C37-450F-8C70-2937106BBFC7}" destId="{AC33ED07-A0D5-4EEC-B29B-31BDAC3A439C}" srcOrd="0" destOrd="0" presId="urn:microsoft.com/office/officeart/2005/8/layout/orgChart1"/>
    <dgm:cxn modelId="{8079CB4A-FCDC-4597-B95F-B3D36E3ADB33}" type="presParOf" srcId="{AC33ED07-A0D5-4EEC-B29B-31BDAC3A439C}" destId="{BE60609C-9161-4A42-BED0-1B6236A4C9B9}" srcOrd="0" destOrd="0" presId="urn:microsoft.com/office/officeart/2005/8/layout/orgChart1"/>
    <dgm:cxn modelId="{6178CFF1-2E38-4B87-96EB-88D4129C5875}" type="presParOf" srcId="{AC33ED07-A0D5-4EEC-B29B-31BDAC3A439C}" destId="{7C15A185-174D-497A-9809-96462BF3B2CB}" srcOrd="1" destOrd="0" presId="urn:microsoft.com/office/officeart/2005/8/layout/orgChart1"/>
    <dgm:cxn modelId="{8B044456-06FA-485C-964B-B668279870AF}" type="presParOf" srcId="{4695C62D-4C37-450F-8C70-2937106BBFC7}" destId="{3D506582-9925-43FD-969C-AB1E667DD286}" srcOrd="1" destOrd="0" presId="urn:microsoft.com/office/officeart/2005/8/layout/orgChart1"/>
    <dgm:cxn modelId="{AE5155A2-5CC1-4F24-99B6-776BA4A03A6E}" type="presParOf" srcId="{4695C62D-4C37-450F-8C70-2937106BBFC7}" destId="{A27EC38F-9FC5-4826-B1F6-CFDBD999D531}" srcOrd="2" destOrd="0" presId="urn:microsoft.com/office/officeart/2005/8/layout/orgChart1"/>
    <dgm:cxn modelId="{CB02B618-38B9-4FC9-938D-8FF5804FC706}" type="presParOf" srcId="{71B1AD21-6EC7-4012-895F-73C9ABFCD7E4}" destId="{FBF4D9F1-7EBB-4CD6-AA8C-6323AB2F66FA}" srcOrd="2" destOrd="0" presId="urn:microsoft.com/office/officeart/2005/8/layout/orgChart1"/>
    <dgm:cxn modelId="{C08719BB-5357-4162-899D-63A86F8A749A}" type="presParOf" srcId="{FE4C3784-A61A-4814-9FDE-9594BB670C59}" destId="{8F4B969E-4671-4283-88F8-D168535A1626}" srcOrd="6" destOrd="0" presId="urn:microsoft.com/office/officeart/2005/8/layout/orgChart1"/>
    <dgm:cxn modelId="{379E3E98-21C5-4824-A7BD-612E35FE5B76}" type="presParOf" srcId="{FE4C3784-A61A-4814-9FDE-9594BB670C59}" destId="{C642C880-74D6-4352-BB5D-07EED71A23B9}" srcOrd="7" destOrd="0" presId="urn:microsoft.com/office/officeart/2005/8/layout/orgChart1"/>
    <dgm:cxn modelId="{6BC7895F-FBF3-41DB-B6F5-0DF0AC9C8507}" type="presParOf" srcId="{C642C880-74D6-4352-BB5D-07EED71A23B9}" destId="{4006A77A-232C-4835-92E5-2B6708D42EA9}" srcOrd="0" destOrd="0" presId="urn:microsoft.com/office/officeart/2005/8/layout/orgChart1"/>
    <dgm:cxn modelId="{50C1024D-1C0B-461B-BD02-85C1050F4065}" type="presParOf" srcId="{4006A77A-232C-4835-92E5-2B6708D42EA9}" destId="{20968CB4-9F7C-4FF1-833E-EB48011C69C3}" srcOrd="0" destOrd="0" presId="urn:microsoft.com/office/officeart/2005/8/layout/orgChart1"/>
    <dgm:cxn modelId="{EC0A04A1-3277-4C3F-B44C-EF4F56375967}" type="presParOf" srcId="{4006A77A-232C-4835-92E5-2B6708D42EA9}" destId="{07843994-58BC-41B7-8B0C-48F877128290}" srcOrd="1" destOrd="0" presId="urn:microsoft.com/office/officeart/2005/8/layout/orgChart1"/>
    <dgm:cxn modelId="{724D51B8-2EA6-4A93-9097-149FE992886C}" type="presParOf" srcId="{C642C880-74D6-4352-BB5D-07EED71A23B9}" destId="{55D0407D-C7E0-466E-BB00-C0EF4C055108}" srcOrd="1" destOrd="0" presId="urn:microsoft.com/office/officeart/2005/8/layout/orgChart1"/>
    <dgm:cxn modelId="{CB2EAB16-5103-4A40-9452-09B1D8D98C04}" type="presParOf" srcId="{55D0407D-C7E0-466E-BB00-C0EF4C055108}" destId="{730F8091-9777-4297-BE12-12A45AC1794D}" srcOrd="0" destOrd="0" presId="urn:microsoft.com/office/officeart/2005/8/layout/orgChart1"/>
    <dgm:cxn modelId="{9796AF35-08F3-4532-A005-4A49844C78ED}" type="presParOf" srcId="{55D0407D-C7E0-466E-BB00-C0EF4C055108}" destId="{D58EB69A-8D33-4178-981E-15BC5D041052}" srcOrd="1" destOrd="0" presId="urn:microsoft.com/office/officeart/2005/8/layout/orgChart1"/>
    <dgm:cxn modelId="{7A9A9123-B608-4014-8C6B-E20AA052EDEE}" type="presParOf" srcId="{D58EB69A-8D33-4178-981E-15BC5D041052}" destId="{F8FF4F2D-0012-498A-8E2C-4A767E07B6F0}" srcOrd="0" destOrd="0" presId="urn:microsoft.com/office/officeart/2005/8/layout/orgChart1"/>
    <dgm:cxn modelId="{950C3B6C-19C4-43FF-8F80-8495B5CA04FE}" type="presParOf" srcId="{F8FF4F2D-0012-498A-8E2C-4A767E07B6F0}" destId="{39011AF1-6C55-456C-ABE0-A24D2CBDBB57}" srcOrd="0" destOrd="0" presId="urn:microsoft.com/office/officeart/2005/8/layout/orgChart1"/>
    <dgm:cxn modelId="{D998FA86-3BF4-4400-92AF-00E86CCA61CD}" type="presParOf" srcId="{F8FF4F2D-0012-498A-8E2C-4A767E07B6F0}" destId="{C608618A-6D3E-419D-9EC5-730BDFD3F0A6}" srcOrd="1" destOrd="0" presId="urn:microsoft.com/office/officeart/2005/8/layout/orgChart1"/>
    <dgm:cxn modelId="{C80D5AF6-7CA2-4DFD-8EAC-A128AAB1D4A5}" type="presParOf" srcId="{D58EB69A-8D33-4178-981E-15BC5D041052}" destId="{02BC1E43-220D-40FE-A357-BBD7A99456A1}" srcOrd="1" destOrd="0" presId="urn:microsoft.com/office/officeart/2005/8/layout/orgChart1"/>
    <dgm:cxn modelId="{A11A28FB-0782-4060-ABE6-184F4F3167F2}" type="presParOf" srcId="{D58EB69A-8D33-4178-981E-15BC5D041052}" destId="{8D565F01-6977-4019-8751-AE4068F863E4}" srcOrd="2" destOrd="0" presId="urn:microsoft.com/office/officeart/2005/8/layout/orgChart1"/>
    <dgm:cxn modelId="{DC0917AF-A7FE-4503-B759-05F427BEC21A}" type="presParOf" srcId="{C642C880-74D6-4352-BB5D-07EED71A23B9}" destId="{C5F6FA4B-084B-46A8-AE9C-88E1966AAA81}" srcOrd="2" destOrd="0" presId="urn:microsoft.com/office/officeart/2005/8/layout/orgChart1"/>
    <dgm:cxn modelId="{1110BD43-EF8A-4701-AC85-668F44F2059B}" type="presParOf" srcId="{40580A90-4AFB-4965-9AAE-E7191B3F1C44}" destId="{20BA5AB0-D646-4BD0-B38D-6E60015ECEF3}" srcOrd="2" destOrd="0" presId="urn:microsoft.com/office/officeart/2005/8/layout/orgChar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5701F84-44FB-4E69-8C32-01E5E5793B75}">
      <dsp:nvSpPr>
        <dsp:cNvPr id="0" name=""/>
        <dsp:cNvSpPr/>
      </dsp:nvSpPr>
      <dsp:spPr>
        <a:xfrm>
          <a:off x="1257299" y="472390"/>
          <a:ext cx="571057" cy="198218"/>
        </a:xfrm>
        <a:custGeom>
          <a:avLst/>
          <a:gdLst/>
          <a:ahLst/>
          <a:cxnLst/>
          <a:rect l="0" t="0" r="0" b="0"/>
          <a:pathLst>
            <a:path>
              <a:moveTo>
                <a:pt x="0" y="0"/>
              </a:moveTo>
              <a:lnTo>
                <a:pt x="0" y="99109"/>
              </a:lnTo>
              <a:lnTo>
                <a:pt x="571057" y="99109"/>
              </a:lnTo>
              <a:lnTo>
                <a:pt x="571057" y="198218"/>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865D621-32A9-4B44-83D0-253960A45387}">
      <dsp:nvSpPr>
        <dsp:cNvPr id="0" name=""/>
        <dsp:cNvSpPr/>
      </dsp:nvSpPr>
      <dsp:spPr>
        <a:xfrm>
          <a:off x="686242" y="472390"/>
          <a:ext cx="571057" cy="198218"/>
        </a:xfrm>
        <a:custGeom>
          <a:avLst/>
          <a:gdLst/>
          <a:ahLst/>
          <a:cxnLst/>
          <a:rect l="0" t="0" r="0" b="0"/>
          <a:pathLst>
            <a:path>
              <a:moveTo>
                <a:pt x="571057" y="0"/>
              </a:moveTo>
              <a:lnTo>
                <a:pt x="571057" y="99109"/>
              </a:lnTo>
              <a:lnTo>
                <a:pt x="0" y="99109"/>
              </a:lnTo>
              <a:lnTo>
                <a:pt x="0" y="198218"/>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01CE0AE-D8CD-42C3-A874-1801A1B34B4E}">
      <dsp:nvSpPr>
        <dsp:cNvPr id="0" name=""/>
        <dsp:cNvSpPr/>
      </dsp:nvSpPr>
      <dsp:spPr>
        <a:xfrm>
          <a:off x="785352" y="442"/>
          <a:ext cx="943895" cy="471947"/>
        </a:xfrm>
        <a:prstGeom prst="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smtClean="0"/>
            <a:t>Governor (Appoints 2)</a:t>
          </a:r>
          <a:endParaRPr lang="en-US" sz="1000" kern="1200" dirty="0"/>
        </a:p>
      </dsp:txBody>
      <dsp:txXfrm>
        <a:off x="785352" y="442"/>
        <a:ext cx="943895" cy="471947"/>
      </dsp:txXfrm>
    </dsp:sp>
    <dsp:sp modelId="{D7BAFA06-22B2-4657-BFF1-4113703B416B}">
      <dsp:nvSpPr>
        <dsp:cNvPr id="0" name=""/>
        <dsp:cNvSpPr/>
      </dsp:nvSpPr>
      <dsp:spPr>
        <a:xfrm>
          <a:off x="214295" y="670609"/>
          <a:ext cx="943895" cy="471947"/>
        </a:xfrm>
        <a:prstGeom prst="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smtClean="0"/>
            <a:t>Sherrill Hudson</a:t>
          </a:r>
          <a:endParaRPr lang="en-US" sz="1000" kern="1200" dirty="0"/>
        </a:p>
      </dsp:txBody>
      <dsp:txXfrm>
        <a:off x="214295" y="670609"/>
        <a:ext cx="943895" cy="471947"/>
      </dsp:txXfrm>
    </dsp:sp>
    <dsp:sp modelId="{67AD20D2-2E47-4231-BD21-E541187F6782}">
      <dsp:nvSpPr>
        <dsp:cNvPr id="0" name=""/>
        <dsp:cNvSpPr/>
      </dsp:nvSpPr>
      <dsp:spPr>
        <a:xfrm>
          <a:off x="1356409" y="670609"/>
          <a:ext cx="943895" cy="471947"/>
        </a:xfrm>
        <a:prstGeom prst="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smtClean="0"/>
            <a:t>William Corry</a:t>
          </a:r>
          <a:endParaRPr lang="en-US" sz="1000" kern="1200" dirty="0"/>
        </a:p>
      </dsp:txBody>
      <dsp:txXfrm>
        <a:off x="1356409" y="670609"/>
        <a:ext cx="943895" cy="471947"/>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5701F84-44FB-4E69-8C32-01E5E5793B75}">
      <dsp:nvSpPr>
        <dsp:cNvPr id="0" name=""/>
        <dsp:cNvSpPr/>
      </dsp:nvSpPr>
      <dsp:spPr>
        <a:xfrm>
          <a:off x="1257299" y="472390"/>
          <a:ext cx="571057" cy="198218"/>
        </a:xfrm>
        <a:custGeom>
          <a:avLst/>
          <a:gdLst/>
          <a:ahLst/>
          <a:cxnLst/>
          <a:rect l="0" t="0" r="0" b="0"/>
          <a:pathLst>
            <a:path>
              <a:moveTo>
                <a:pt x="0" y="0"/>
              </a:moveTo>
              <a:lnTo>
                <a:pt x="0" y="99109"/>
              </a:lnTo>
              <a:lnTo>
                <a:pt x="571057" y="99109"/>
              </a:lnTo>
              <a:lnTo>
                <a:pt x="571057" y="198218"/>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865D621-32A9-4B44-83D0-253960A45387}">
      <dsp:nvSpPr>
        <dsp:cNvPr id="0" name=""/>
        <dsp:cNvSpPr/>
      </dsp:nvSpPr>
      <dsp:spPr>
        <a:xfrm>
          <a:off x="686242" y="472390"/>
          <a:ext cx="571057" cy="198218"/>
        </a:xfrm>
        <a:custGeom>
          <a:avLst/>
          <a:gdLst/>
          <a:ahLst/>
          <a:cxnLst/>
          <a:rect l="0" t="0" r="0" b="0"/>
          <a:pathLst>
            <a:path>
              <a:moveTo>
                <a:pt x="571057" y="0"/>
              </a:moveTo>
              <a:lnTo>
                <a:pt x="571057" y="99109"/>
              </a:lnTo>
              <a:lnTo>
                <a:pt x="0" y="99109"/>
              </a:lnTo>
              <a:lnTo>
                <a:pt x="0" y="198218"/>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01CE0AE-D8CD-42C3-A874-1801A1B34B4E}">
      <dsp:nvSpPr>
        <dsp:cNvPr id="0" name=""/>
        <dsp:cNvSpPr/>
      </dsp:nvSpPr>
      <dsp:spPr>
        <a:xfrm>
          <a:off x="785352" y="442"/>
          <a:ext cx="943895" cy="471947"/>
        </a:xfrm>
        <a:prstGeom prst="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smtClean="0"/>
            <a:t>State CFO</a:t>
          </a:r>
        </a:p>
        <a:p>
          <a:pPr lvl="0" algn="ctr" defTabSz="444500">
            <a:lnSpc>
              <a:spcPct val="90000"/>
            </a:lnSpc>
            <a:spcBef>
              <a:spcPct val="0"/>
            </a:spcBef>
            <a:spcAft>
              <a:spcPct val="35000"/>
            </a:spcAft>
          </a:pPr>
          <a:r>
            <a:rPr lang="en-US" sz="1000" kern="1200" dirty="0" smtClean="0"/>
            <a:t>(Appoints 2, including Chair)</a:t>
          </a:r>
          <a:endParaRPr lang="en-US" sz="1000" kern="1200" dirty="0"/>
        </a:p>
      </dsp:txBody>
      <dsp:txXfrm>
        <a:off x="785352" y="442"/>
        <a:ext cx="943895" cy="471947"/>
      </dsp:txXfrm>
    </dsp:sp>
    <dsp:sp modelId="{D7BAFA06-22B2-4657-BFF1-4113703B416B}">
      <dsp:nvSpPr>
        <dsp:cNvPr id="0" name=""/>
        <dsp:cNvSpPr/>
      </dsp:nvSpPr>
      <dsp:spPr>
        <a:xfrm>
          <a:off x="214295" y="670609"/>
          <a:ext cx="943895" cy="471947"/>
        </a:xfrm>
        <a:prstGeom prst="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smtClean="0"/>
            <a:t>James R. Malone (Chair)</a:t>
          </a:r>
          <a:endParaRPr lang="en-US" sz="1000" kern="1200" dirty="0"/>
        </a:p>
      </dsp:txBody>
      <dsp:txXfrm>
        <a:off x="214295" y="670609"/>
        <a:ext cx="943895" cy="471947"/>
      </dsp:txXfrm>
    </dsp:sp>
    <dsp:sp modelId="{67AD20D2-2E47-4231-BD21-E541187F6782}">
      <dsp:nvSpPr>
        <dsp:cNvPr id="0" name=""/>
        <dsp:cNvSpPr/>
      </dsp:nvSpPr>
      <dsp:spPr>
        <a:xfrm>
          <a:off x="1356409" y="670609"/>
          <a:ext cx="943895" cy="471947"/>
        </a:xfrm>
        <a:prstGeom prst="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smtClean="0"/>
            <a:t>Harold Knowles</a:t>
          </a:r>
          <a:endParaRPr lang="en-US" sz="1000" kern="1200" dirty="0"/>
        </a:p>
      </dsp:txBody>
      <dsp:txXfrm>
        <a:off x="1356409" y="670609"/>
        <a:ext cx="943895" cy="471947"/>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5701F84-44FB-4E69-8C32-01E5E5793B75}">
      <dsp:nvSpPr>
        <dsp:cNvPr id="0" name=""/>
        <dsp:cNvSpPr/>
      </dsp:nvSpPr>
      <dsp:spPr>
        <a:xfrm>
          <a:off x="1257299" y="472390"/>
          <a:ext cx="571057" cy="198218"/>
        </a:xfrm>
        <a:custGeom>
          <a:avLst/>
          <a:gdLst/>
          <a:ahLst/>
          <a:cxnLst/>
          <a:rect l="0" t="0" r="0" b="0"/>
          <a:pathLst>
            <a:path>
              <a:moveTo>
                <a:pt x="0" y="0"/>
              </a:moveTo>
              <a:lnTo>
                <a:pt x="0" y="99109"/>
              </a:lnTo>
              <a:lnTo>
                <a:pt x="571057" y="99109"/>
              </a:lnTo>
              <a:lnTo>
                <a:pt x="571057" y="198218"/>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865D621-32A9-4B44-83D0-253960A45387}">
      <dsp:nvSpPr>
        <dsp:cNvPr id="0" name=""/>
        <dsp:cNvSpPr/>
      </dsp:nvSpPr>
      <dsp:spPr>
        <a:xfrm>
          <a:off x="686242" y="472390"/>
          <a:ext cx="571057" cy="198218"/>
        </a:xfrm>
        <a:custGeom>
          <a:avLst/>
          <a:gdLst/>
          <a:ahLst/>
          <a:cxnLst/>
          <a:rect l="0" t="0" r="0" b="0"/>
          <a:pathLst>
            <a:path>
              <a:moveTo>
                <a:pt x="571057" y="0"/>
              </a:moveTo>
              <a:lnTo>
                <a:pt x="571057" y="99109"/>
              </a:lnTo>
              <a:lnTo>
                <a:pt x="0" y="99109"/>
              </a:lnTo>
              <a:lnTo>
                <a:pt x="0" y="198218"/>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01CE0AE-D8CD-42C3-A874-1801A1B34B4E}">
      <dsp:nvSpPr>
        <dsp:cNvPr id="0" name=""/>
        <dsp:cNvSpPr/>
      </dsp:nvSpPr>
      <dsp:spPr>
        <a:xfrm>
          <a:off x="785352" y="442"/>
          <a:ext cx="943895" cy="471947"/>
        </a:xfrm>
        <a:prstGeom prst="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smtClean="0"/>
            <a:t>Speaker of the State House (Appoints 2)</a:t>
          </a:r>
          <a:endParaRPr lang="en-US" sz="1000" kern="1200" dirty="0"/>
        </a:p>
      </dsp:txBody>
      <dsp:txXfrm>
        <a:off x="785352" y="442"/>
        <a:ext cx="943895" cy="471947"/>
      </dsp:txXfrm>
    </dsp:sp>
    <dsp:sp modelId="{D7BAFA06-22B2-4657-BFF1-4113703B416B}">
      <dsp:nvSpPr>
        <dsp:cNvPr id="0" name=""/>
        <dsp:cNvSpPr/>
      </dsp:nvSpPr>
      <dsp:spPr>
        <a:xfrm>
          <a:off x="214295" y="670609"/>
          <a:ext cx="943895" cy="471947"/>
        </a:xfrm>
        <a:prstGeom prst="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smtClean="0"/>
            <a:t>Carlos Lacasa</a:t>
          </a:r>
          <a:endParaRPr lang="en-US" sz="1000" kern="1200" dirty="0"/>
        </a:p>
      </dsp:txBody>
      <dsp:txXfrm>
        <a:off x="214295" y="670609"/>
        <a:ext cx="943895" cy="471947"/>
      </dsp:txXfrm>
    </dsp:sp>
    <dsp:sp modelId="{67AD20D2-2E47-4231-BD21-E541187F6782}">
      <dsp:nvSpPr>
        <dsp:cNvPr id="0" name=""/>
        <dsp:cNvSpPr/>
      </dsp:nvSpPr>
      <dsp:spPr>
        <a:xfrm>
          <a:off x="1356409" y="670609"/>
          <a:ext cx="943895" cy="471947"/>
        </a:xfrm>
        <a:prstGeom prst="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smtClean="0"/>
            <a:t>Earl Horton </a:t>
          </a:r>
        </a:p>
        <a:p>
          <a:pPr lvl="0" algn="ctr" defTabSz="444500">
            <a:lnSpc>
              <a:spcPct val="90000"/>
            </a:lnSpc>
            <a:spcBef>
              <a:spcPct val="0"/>
            </a:spcBef>
            <a:spcAft>
              <a:spcPct val="35000"/>
            </a:spcAft>
          </a:pPr>
          <a:r>
            <a:rPr lang="en-US" sz="1000" kern="1200" dirty="0" smtClean="0"/>
            <a:t>(Vice Chair)</a:t>
          </a:r>
          <a:endParaRPr lang="en-US" sz="1000" kern="1200" dirty="0"/>
        </a:p>
      </dsp:txBody>
      <dsp:txXfrm>
        <a:off x="1356409" y="670609"/>
        <a:ext cx="943895" cy="471947"/>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5701F84-44FB-4E69-8C32-01E5E5793B75}">
      <dsp:nvSpPr>
        <dsp:cNvPr id="0" name=""/>
        <dsp:cNvSpPr/>
      </dsp:nvSpPr>
      <dsp:spPr>
        <a:xfrm>
          <a:off x="1257299" y="472390"/>
          <a:ext cx="571057" cy="198218"/>
        </a:xfrm>
        <a:custGeom>
          <a:avLst/>
          <a:gdLst/>
          <a:ahLst/>
          <a:cxnLst/>
          <a:rect l="0" t="0" r="0" b="0"/>
          <a:pathLst>
            <a:path>
              <a:moveTo>
                <a:pt x="0" y="0"/>
              </a:moveTo>
              <a:lnTo>
                <a:pt x="0" y="99109"/>
              </a:lnTo>
              <a:lnTo>
                <a:pt x="571057" y="99109"/>
              </a:lnTo>
              <a:lnTo>
                <a:pt x="571057" y="198218"/>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865D621-32A9-4B44-83D0-253960A45387}">
      <dsp:nvSpPr>
        <dsp:cNvPr id="0" name=""/>
        <dsp:cNvSpPr/>
      </dsp:nvSpPr>
      <dsp:spPr>
        <a:xfrm>
          <a:off x="686242" y="472390"/>
          <a:ext cx="571057" cy="198218"/>
        </a:xfrm>
        <a:custGeom>
          <a:avLst/>
          <a:gdLst/>
          <a:ahLst/>
          <a:cxnLst/>
          <a:rect l="0" t="0" r="0" b="0"/>
          <a:pathLst>
            <a:path>
              <a:moveTo>
                <a:pt x="571057" y="0"/>
              </a:moveTo>
              <a:lnTo>
                <a:pt x="571057" y="99109"/>
              </a:lnTo>
              <a:lnTo>
                <a:pt x="0" y="99109"/>
              </a:lnTo>
              <a:lnTo>
                <a:pt x="0" y="198218"/>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01CE0AE-D8CD-42C3-A874-1801A1B34B4E}">
      <dsp:nvSpPr>
        <dsp:cNvPr id="0" name=""/>
        <dsp:cNvSpPr/>
      </dsp:nvSpPr>
      <dsp:spPr>
        <a:xfrm>
          <a:off x="785352" y="442"/>
          <a:ext cx="943895" cy="471947"/>
        </a:xfrm>
        <a:prstGeom prst="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smtClean="0"/>
            <a:t>President of the State Senate (Appoints 2)</a:t>
          </a:r>
          <a:endParaRPr lang="en-US" sz="1000" kern="1200" dirty="0"/>
        </a:p>
      </dsp:txBody>
      <dsp:txXfrm>
        <a:off x="785352" y="442"/>
        <a:ext cx="943895" cy="471947"/>
      </dsp:txXfrm>
    </dsp:sp>
    <dsp:sp modelId="{D7BAFA06-22B2-4657-BFF1-4113703B416B}">
      <dsp:nvSpPr>
        <dsp:cNvPr id="0" name=""/>
        <dsp:cNvSpPr/>
      </dsp:nvSpPr>
      <dsp:spPr>
        <a:xfrm>
          <a:off x="214295" y="670609"/>
          <a:ext cx="943895" cy="471947"/>
        </a:xfrm>
        <a:prstGeom prst="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smtClean="0"/>
            <a:t>Carol Everhart</a:t>
          </a:r>
          <a:endParaRPr lang="en-US" sz="1000" kern="1200" dirty="0"/>
        </a:p>
      </dsp:txBody>
      <dsp:txXfrm>
        <a:off x="214295" y="670609"/>
        <a:ext cx="943895" cy="471947"/>
      </dsp:txXfrm>
    </dsp:sp>
    <dsp:sp modelId="{67AD20D2-2E47-4231-BD21-E541187F6782}">
      <dsp:nvSpPr>
        <dsp:cNvPr id="0" name=""/>
        <dsp:cNvSpPr/>
      </dsp:nvSpPr>
      <dsp:spPr>
        <a:xfrm>
          <a:off x="1356409" y="670609"/>
          <a:ext cx="943895" cy="471947"/>
        </a:xfrm>
        <a:prstGeom prst="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smtClean="0"/>
            <a:t>Tom Lynch</a:t>
          </a:r>
          <a:endParaRPr lang="en-US" sz="1000" kern="1200" dirty="0"/>
        </a:p>
      </dsp:txBody>
      <dsp:txXfrm>
        <a:off x="1356409" y="670609"/>
        <a:ext cx="943895" cy="471947"/>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B2456C1-A419-43E2-BACB-1313F4454FBA}">
      <dsp:nvSpPr>
        <dsp:cNvPr id="0" name=""/>
        <dsp:cNvSpPr/>
      </dsp:nvSpPr>
      <dsp:spPr>
        <a:xfrm>
          <a:off x="8593438" y="2893112"/>
          <a:ext cx="91440" cy="339710"/>
        </a:xfrm>
        <a:custGeom>
          <a:avLst/>
          <a:gdLst/>
          <a:ahLst/>
          <a:cxnLst/>
          <a:rect l="0" t="0" r="0" b="0"/>
          <a:pathLst>
            <a:path>
              <a:moveTo>
                <a:pt x="45720" y="0"/>
              </a:moveTo>
              <a:lnTo>
                <a:pt x="45720" y="339710"/>
              </a:lnTo>
            </a:path>
          </a:pathLst>
        </a:custGeom>
        <a:noFill/>
        <a:ln w="25400" cap="flat" cmpd="sng" algn="ctr">
          <a:solidFill>
            <a:schemeClr val="accent4">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0384F13D-26A3-4D89-8C0A-711D01CA2927}">
      <dsp:nvSpPr>
        <dsp:cNvPr id="0" name=""/>
        <dsp:cNvSpPr/>
      </dsp:nvSpPr>
      <dsp:spPr>
        <a:xfrm>
          <a:off x="4785305" y="1742901"/>
          <a:ext cx="3853853" cy="341376"/>
        </a:xfrm>
        <a:custGeom>
          <a:avLst/>
          <a:gdLst/>
          <a:ahLst/>
          <a:cxnLst/>
          <a:rect l="0" t="0" r="0" b="0"/>
          <a:pathLst>
            <a:path>
              <a:moveTo>
                <a:pt x="0" y="0"/>
              </a:moveTo>
              <a:lnTo>
                <a:pt x="0" y="171521"/>
              </a:lnTo>
              <a:lnTo>
                <a:pt x="3853853" y="171521"/>
              </a:lnTo>
              <a:lnTo>
                <a:pt x="3853853" y="341376"/>
              </a:lnTo>
            </a:path>
          </a:pathLst>
        </a:custGeom>
        <a:noFill/>
        <a:ln w="25400" cap="flat" cmpd="sng" algn="ctr">
          <a:solidFill>
            <a:schemeClr val="accent3">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75782614-C2C0-4E7D-8F0E-CAF14C02AFFC}">
      <dsp:nvSpPr>
        <dsp:cNvPr id="0" name=""/>
        <dsp:cNvSpPr/>
      </dsp:nvSpPr>
      <dsp:spPr>
        <a:xfrm>
          <a:off x="6636059" y="2893112"/>
          <a:ext cx="91440" cy="339710"/>
        </a:xfrm>
        <a:custGeom>
          <a:avLst/>
          <a:gdLst/>
          <a:ahLst/>
          <a:cxnLst/>
          <a:rect l="0" t="0" r="0" b="0"/>
          <a:pathLst>
            <a:path>
              <a:moveTo>
                <a:pt x="45720" y="0"/>
              </a:moveTo>
              <a:lnTo>
                <a:pt x="45720" y="339710"/>
              </a:lnTo>
            </a:path>
          </a:pathLst>
        </a:custGeom>
        <a:noFill/>
        <a:ln w="25400" cap="flat" cmpd="sng" algn="ctr">
          <a:solidFill>
            <a:schemeClr val="accent4">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A49440EF-D72E-41DB-BC67-A7939DAD0F56}">
      <dsp:nvSpPr>
        <dsp:cNvPr id="0" name=""/>
        <dsp:cNvSpPr/>
      </dsp:nvSpPr>
      <dsp:spPr>
        <a:xfrm>
          <a:off x="4785305" y="1742901"/>
          <a:ext cx="1896473" cy="341376"/>
        </a:xfrm>
        <a:custGeom>
          <a:avLst/>
          <a:gdLst/>
          <a:ahLst/>
          <a:cxnLst/>
          <a:rect l="0" t="0" r="0" b="0"/>
          <a:pathLst>
            <a:path>
              <a:moveTo>
                <a:pt x="0" y="0"/>
              </a:moveTo>
              <a:lnTo>
                <a:pt x="0" y="171521"/>
              </a:lnTo>
              <a:lnTo>
                <a:pt x="1896473" y="171521"/>
              </a:lnTo>
              <a:lnTo>
                <a:pt x="1896473" y="341376"/>
              </a:lnTo>
            </a:path>
          </a:pathLst>
        </a:custGeom>
        <a:noFill/>
        <a:ln w="25400" cap="flat" cmpd="sng" algn="ctr">
          <a:solidFill>
            <a:schemeClr val="accent3">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1234F67F-9820-4768-A9DC-2EAA3502D7C2}">
      <dsp:nvSpPr>
        <dsp:cNvPr id="0" name=""/>
        <dsp:cNvSpPr/>
      </dsp:nvSpPr>
      <dsp:spPr>
        <a:xfrm>
          <a:off x="4678680" y="2893112"/>
          <a:ext cx="91440" cy="339710"/>
        </a:xfrm>
        <a:custGeom>
          <a:avLst/>
          <a:gdLst/>
          <a:ahLst/>
          <a:cxnLst/>
          <a:rect l="0" t="0" r="0" b="0"/>
          <a:pathLst>
            <a:path>
              <a:moveTo>
                <a:pt x="45720" y="0"/>
              </a:moveTo>
              <a:lnTo>
                <a:pt x="45720" y="339710"/>
              </a:lnTo>
            </a:path>
          </a:pathLst>
        </a:custGeom>
        <a:noFill/>
        <a:ln w="25400" cap="flat" cmpd="sng" algn="ctr">
          <a:solidFill>
            <a:schemeClr val="accent4">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33DBD1BA-90D8-4364-8698-E2EC8D4FA058}">
      <dsp:nvSpPr>
        <dsp:cNvPr id="0" name=""/>
        <dsp:cNvSpPr/>
      </dsp:nvSpPr>
      <dsp:spPr>
        <a:xfrm>
          <a:off x="4678680" y="1742901"/>
          <a:ext cx="91440" cy="341376"/>
        </a:xfrm>
        <a:custGeom>
          <a:avLst/>
          <a:gdLst/>
          <a:ahLst/>
          <a:cxnLst/>
          <a:rect l="0" t="0" r="0" b="0"/>
          <a:pathLst>
            <a:path>
              <a:moveTo>
                <a:pt x="106625" y="0"/>
              </a:moveTo>
              <a:lnTo>
                <a:pt x="106625" y="171521"/>
              </a:lnTo>
              <a:lnTo>
                <a:pt x="45720" y="171521"/>
              </a:lnTo>
              <a:lnTo>
                <a:pt x="45720" y="341376"/>
              </a:lnTo>
            </a:path>
          </a:pathLst>
        </a:custGeom>
        <a:noFill/>
        <a:ln w="25400" cap="flat" cmpd="sng" algn="ctr">
          <a:solidFill>
            <a:schemeClr val="accent3">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0301E765-A626-4922-B9FE-AE806543CCAB}">
      <dsp:nvSpPr>
        <dsp:cNvPr id="0" name=""/>
        <dsp:cNvSpPr/>
      </dsp:nvSpPr>
      <dsp:spPr>
        <a:xfrm>
          <a:off x="2721300" y="2893112"/>
          <a:ext cx="91440" cy="339710"/>
        </a:xfrm>
        <a:custGeom>
          <a:avLst/>
          <a:gdLst/>
          <a:ahLst/>
          <a:cxnLst/>
          <a:rect l="0" t="0" r="0" b="0"/>
          <a:pathLst>
            <a:path>
              <a:moveTo>
                <a:pt x="45720" y="0"/>
              </a:moveTo>
              <a:lnTo>
                <a:pt x="45720" y="339710"/>
              </a:lnTo>
            </a:path>
          </a:pathLst>
        </a:custGeom>
        <a:noFill/>
        <a:ln w="25400" cap="flat" cmpd="sng" algn="ctr">
          <a:solidFill>
            <a:schemeClr val="accent4">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EAFF73F9-6272-4DC1-B96E-62E88C3C3D92}">
      <dsp:nvSpPr>
        <dsp:cNvPr id="0" name=""/>
        <dsp:cNvSpPr/>
      </dsp:nvSpPr>
      <dsp:spPr>
        <a:xfrm>
          <a:off x="2767020" y="1742901"/>
          <a:ext cx="2018284" cy="341376"/>
        </a:xfrm>
        <a:custGeom>
          <a:avLst/>
          <a:gdLst/>
          <a:ahLst/>
          <a:cxnLst/>
          <a:rect l="0" t="0" r="0" b="0"/>
          <a:pathLst>
            <a:path>
              <a:moveTo>
                <a:pt x="2018284" y="0"/>
              </a:moveTo>
              <a:lnTo>
                <a:pt x="2018284" y="171521"/>
              </a:lnTo>
              <a:lnTo>
                <a:pt x="0" y="171521"/>
              </a:lnTo>
              <a:lnTo>
                <a:pt x="0" y="341376"/>
              </a:lnTo>
            </a:path>
          </a:pathLst>
        </a:custGeom>
        <a:noFill/>
        <a:ln w="25400" cap="flat" cmpd="sng" algn="ctr">
          <a:solidFill>
            <a:schemeClr val="accent3">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642CCDB0-93BF-4B71-977D-C8BC80CEC31A}">
      <dsp:nvSpPr>
        <dsp:cNvPr id="0" name=""/>
        <dsp:cNvSpPr/>
      </dsp:nvSpPr>
      <dsp:spPr>
        <a:xfrm>
          <a:off x="763921" y="2893112"/>
          <a:ext cx="91440" cy="339710"/>
        </a:xfrm>
        <a:custGeom>
          <a:avLst/>
          <a:gdLst/>
          <a:ahLst/>
          <a:cxnLst/>
          <a:rect l="0" t="0" r="0" b="0"/>
          <a:pathLst>
            <a:path>
              <a:moveTo>
                <a:pt x="45720" y="0"/>
              </a:moveTo>
              <a:lnTo>
                <a:pt x="45720" y="339710"/>
              </a:lnTo>
            </a:path>
          </a:pathLst>
        </a:custGeom>
        <a:noFill/>
        <a:ln w="25400" cap="flat" cmpd="sng" algn="ctr">
          <a:solidFill>
            <a:schemeClr val="accent4">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E6CE23B6-AB19-4836-828A-EEB12390CEA4}">
      <dsp:nvSpPr>
        <dsp:cNvPr id="0" name=""/>
        <dsp:cNvSpPr/>
      </dsp:nvSpPr>
      <dsp:spPr>
        <a:xfrm>
          <a:off x="809641" y="1742901"/>
          <a:ext cx="3975663" cy="341376"/>
        </a:xfrm>
        <a:custGeom>
          <a:avLst/>
          <a:gdLst/>
          <a:ahLst/>
          <a:cxnLst/>
          <a:rect l="0" t="0" r="0" b="0"/>
          <a:pathLst>
            <a:path>
              <a:moveTo>
                <a:pt x="3975663" y="0"/>
              </a:moveTo>
              <a:lnTo>
                <a:pt x="3975663" y="171521"/>
              </a:lnTo>
              <a:lnTo>
                <a:pt x="0" y="171521"/>
              </a:lnTo>
              <a:lnTo>
                <a:pt x="0" y="341376"/>
              </a:lnTo>
            </a:path>
          </a:pathLst>
        </a:custGeom>
        <a:noFill/>
        <a:ln w="25400" cap="flat" cmpd="sng" algn="ctr">
          <a:solidFill>
            <a:schemeClr val="accent3">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6F588CA6-687D-4063-8FE9-E2E522D00EA3}">
      <dsp:nvSpPr>
        <dsp:cNvPr id="0" name=""/>
        <dsp:cNvSpPr/>
      </dsp:nvSpPr>
      <dsp:spPr>
        <a:xfrm>
          <a:off x="3581403" y="934067"/>
          <a:ext cx="2407802" cy="808834"/>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b="1" kern="1200" dirty="0" smtClean="0"/>
            <a:t>Scott Wallace</a:t>
          </a:r>
        </a:p>
        <a:p>
          <a:pPr lvl="0" algn="ctr" defTabSz="533400">
            <a:lnSpc>
              <a:spcPct val="90000"/>
            </a:lnSpc>
            <a:spcBef>
              <a:spcPct val="0"/>
            </a:spcBef>
            <a:spcAft>
              <a:spcPct val="35000"/>
            </a:spcAft>
          </a:pPr>
          <a:r>
            <a:rPr lang="en-US" sz="1200" b="0" kern="1200" dirty="0" smtClean="0">
              <a:latin typeface="+mn-lt"/>
            </a:rPr>
            <a:t>President/CEO &amp; Executive Director</a:t>
          </a:r>
          <a:endParaRPr lang="en-US" sz="1200" b="0" kern="1200" dirty="0"/>
        </a:p>
      </dsp:txBody>
      <dsp:txXfrm>
        <a:off x="3581403" y="934067"/>
        <a:ext cx="2407802" cy="808834"/>
      </dsp:txXfrm>
    </dsp:sp>
    <dsp:sp modelId="{29B7FD24-7491-4006-B171-2F12A846807A}">
      <dsp:nvSpPr>
        <dsp:cNvPr id="0" name=""/>
        <dsp:cNvSpPr/>
      </dsp:nvSpPr>
      <dsp:spPr>
        <a:xfrm>
          <a:off x="807" y="2084278"/>
          <a:ext cx="1617668" cy="808834"/>
        </a:xfrm>
        <a:prstGeom prst="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b="1" kern="1200" dirty="0" smtClean="0"/>
            <a:t>Susanne Murphy</a:t>
          </a:r>
        </a:p>
        <a:p>
          <a:pPr lvl="0" algn="ctr" defTabSz="444500">
            <a:lnSpc>
              <a:spcPct val="90000"/>
            </a:lnSpc>
            <a:spcBef>
              <a:spcPct val="0"/>
            </a:spcBef>
            <a:spcAft>
              <a:spcPct val="35000"/>
            </a:spcAft>
          </a:pPr>
          <a:r>
            <a:rPr lang="en-US" sz="1000" kern="1200" dirty="0" smtClean="0"/>
            <a:t>Chief Administration officer</a:t>
          </a:r>
        </a:p>
      </dsp:txBody>
      <dsp:txXfrm>
        <a:off x="807" y="2084278"/>
        <a:ext cx="1617668" cy="808834"/>
      </dsp:txXfrm>
    </dsp:sp>
    <dsp:sp modelId="{1CA94693-1EEA-41E5-A4BF-0160CAE78ABB}">
      <dsp:nvSpPr>
        <dsp:cNvPr id="0" name=""/>
        <dsp:cNvSpPr/>
      </dsp:nvSpPr>
      <dsp:spPr>
        <a:xfrm>
          <a:off x="807" y="3232823"/>
          <a:ext cx="1617668" cy="1491579"/>
        </a:xfrm>
        <a:prstGeom prst="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smtClean="0">
              <a:solidFill>
                <a:schemeClr val="accent3">
                  <a:lumMod val="75000"/>
                </a:schemeClr>
              </a:solidFill>
            </a:rPr>
            <a:t>Consumer &amp; Agent Service</a:t>
          </a:r>
        </a:p>
        <a:p>
          <a:pPr lvl="0" algn="ctr" defTabSz="400050">
            <a:lnSpc>
              <a:spcPct val="90000"/>
            </a:lnSpc>
            <a:spcBef>
              <a:spcPct val="0"/>
            </a:spcBef>
            <a:spcAft>
              <a:spcPct val="35000"/>
            </a:spcAft>
          </a:pPr>
          <a:r>
            <a:rPr lang="en-US" sz="900" kern="1200" dirty="0" smtClean="0">
              <a:solidFill>
                <a:schemeClr val="accent3">
                  <a:lumMod val="75000"/>
                </a:schemeClr>
              </a:solidFill>
            </a:rPr>
            <a:t>Legislative &amp; External Affairs</a:t>
          </a:r>
        </a:p>
        <a:p>
          <a:pPr lvl="0" algn="ctr" defTabSz="400050">
            <a:lnSpc>
              <a:spcPct val="90000"/>
            </a:lnSpc>
            <a:spcBef>
              <a:spcPct val="0"/>
            </a:spcBef>
            <a:spcAft>
              <a:spcPct val="35000"/>
            </a:spcAft>
          </a:pPr>
          <a:r>
            <a:rPr lang="en-US" sz="900" kern="1200" dirty="0" smtClean="0">
              <a:solidFill>
                <a:schemeClr val="accent3">
                  <a:lumMod val="75000"/>
                </a:schemeClr>
              </a:solidFill>
            </a:rPr>
            <a:t>HR &amp; Corporate Training</a:t>
          </a:r>
        </a:p>
        <a:p>
          <a:pPr lvl="0" algn="ctr" defTabSz="400050">
            <a:lnSpc>
              <a:spcPct val="90000"/>
            </a:lnSpc>
            <a:spcBef>
              <a:spcPct val="0"/>
            </a:spcBef>
            <a:spcAft>
              <a:spcPct val="35000"/>
            </a:spcAft>
          </a:pPr>
          <a:r>
            <a:rPr lang="en-US" sz="900" kern="1200" dirty="0" smtClean="0">
              <a:solidFill>
                <a:schemeClr val="accent3">
                  <a:lumMod val="75000"/>
                </a:schemeClr>
              </a:solidFill>
            </a:rPr>
            <a:t>Corporate Administration</a:t>
          </a:r>
        </a:p>
        <a:p>
          <a:pPr lvl="0" algn="ctr" defTabSz="400050">
            <a:lnSpc>
              <a:spcPct val="90000"/>
            </a:lnSpc>
            <a:spcBef>
              <a:spcPct val="0"/>
            </a:spcBef>
            <a:spcAft>
              <a:spcPct val="35000"/>
            </a:spcAft>
          </a:pPr>
          <a:r>
            <a:rPr lang="en-US" sz="900" kern="1200" dirty="0" smtClean="0">
              <a:solidFill>
                <a:schemeClr val="accent3">
                  <a:lumMod val="75000"/>
                </a:schemeClr>
              </a:solidFill>
            </a:rPr>
            <a:t>Enterprise Planning &amp; Proj Portfolio</a:t>
          </a:r>
          <a:endParaRPr lang="en-US" sz="900" kern="1200" dirty="0">
            <a:solidFill>
              <a:schemeClr val="accent3">
                <a:lumMod val="75000"/>
              </a:schemeClr>
            </a:solidFill>
          </a:endParaRPr>
        </a:p>
      </dsp:txBody>
      <dsp:txXfrm>
        <a:off x="807" y="3232823"/>
        <a:ext cx="1617668" cy="1491579"/>
      </dsp:txXfrm>
    </dsp:sp>
    <dsp:sp modelId="{10FA2528-FDBA-4BDF-A06F-5D3117D7571D}">
      <dsp:nvSpPr>
        <dsp:cNvPr id="0" name=""/>
        <dsp:cNvSpPr/>
      </dsp:nvSpPr>
      <dsp:spPr>
        <a:xfrm>
          <a:off x="1958186" y="2084278"/>
          <a:ext cx="1617668" cy="808834"/>
        </a:xfrm>
        <a:prstGeom prst="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b="1" kern="1200" dirty="0" smtClean="0"/>
            <a:t>Sharon Binnun</a:t>
          </a:r>
        </a:p>
        <a:p>
          <a:pPr lvl="0" algn="ctr" defTabSz="444500">
            <a:lnSpc>
              <a:spcPct val="90000"/>
            </a:lnSpc>
            <a:spcBef>
              <a:spcPct val="0"/>
            </a:spcBef>
            <a:spcAft>
              <a:spcPct val="35000"/>
            </a:spcAft>
          </a:pPr>
          <a:r>
            <a:rPr lang="en-US" sz="1000" kern="1200" dirty="0" smtClean="0"/>
            <a:t>Chief Financial Officer</a:t>
          </a:r>
          <a:endParaRPr lang="en-US" sz="1000" kern="1200" dirty="0"/>
        </a:p>
      </dsp:txBody>
      <dsp:txXfrm>
        <a:off x="1958186" y="2084278"/>
        <a:ext cx="1617668" cy="808834"/>
      </dsp:txXfrm>
    </dsp:sp>
    <dsp:sp modelId="{139EFA5B-F8BA-4609-ABD6-744401E74A5C}">
      <dsp:nvSpPr>
        <dsp:cNvPr id="0" name=""/>
        <dsp:cNvSpPr/>
      </dsp:nvSpPr>
      <dsp:spPr>
        <a:xfrm>
          <a:off x="1958186" y="3232823"/>
          <a:ext cx="1617668" cy="1240493"/>
        </a:xfrm>
        <a:prstGeom prst="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smtClean="0">
              <a:solidFill>
                <a:schemeClr val="accent3">
                  <a:lumMod val="75000"/>
                </a:schemeClr>
              </a:solidFill>
            </a:rPr>
            <a:t>Accounting</a:t>
          </a:r>
        </a:p>
        <a:p>
          <a:pPr lvl="0" algn="ctr" defTabSz="400050">
            <a:lnSpc>
              <a:spcPct val="90000"/>
            </a:lnSpc>
            <a:spcBef>
              <a:spcPct val="0"/>
            </a:spcBef>
            <a:spcAft>
              <a:spcPct val="35000"/>
            </a:spcAft>
          </a:pPr>
          <a:r>
            <a:rPr lang="en-US" sz="900" kern="1200" dirty="0" smtClean="0">
              <a:solidFill>
                <a:schemeClr val="accent3">
                  <a:lumMod val="75000"/>
                </a:schemeClr>
              </a:solidFill>
            </a:rPr>
            <a:t>Finance</a:t>
          </a:r>
        </a:p>
        <a:p>
          <a:pPr lvl="0" algn="ctr" defTabSz="400050">
            <a:lnSpc>
              <a:spcPct val="90000"/>
            </a:lnSpc>
            <a:spcBef>
              <a:spcPct val="0"/>
            </a:spcBef>
            <a:spcAft>
              <a:spcPct val="35000"/>
            </a:spcAft>
          </a:pPr>
          <a:r>
            <a:rPr lang="en-US" sz="900" kern="1200" dirty="0" smtClean="0">
              <a:solidFill>
                <a:schemeClr val="accent3">
                  <a:lumMod val="75000"/>
                </a:schemeClr>
              </a:solidFill>
            </a:rPr>
            <a:t>Actuarial Services</a:t>
          </a:r>
        </a:p>
        <a:p>
          <a:pPr lvl="0" algn="ctr" defTabSz="400050">
            <a:lnSpc>
              <a:spcPct val="90000"/>
            </a:lnSpc>
            <a:spcBef>
              <a:spcPct val="0"/>
            </a:spcBef>
            <a:spcAft>
              <a:spcPct val="35000"/>
            </a:spcAft>
          </a:pPr>
          <a:r>
            <a:rPr lang="en-US" sz="900" kern="1200" dirty="0" smtClean="0">
              <a:solidFill>
                <a:schemeClr val="accent3">
                  <a:lumMod val="75000"/>
                </a:schemeClr>
              </a:solidFill>
            </a:rPr>
            <a:t>Corporate Analytics</a:t>
          </a:r>
        </a:p>
        <a:p>
          <a:pPr lvl="0" algn="ctr" defTabSz="400050">
            <a:lnSpc>
              <a:spcPct val="90000"/>
            </a:lnSpc>
            <a:spcBef>
              <a:spcPct val="0"/>
            </a:spcBef>
            <a:spcAft>
              <a:spcPct val="35000"/>
            </a:spcAft>
          </a:pPr>
          <a:r>
            <a:rPr lang="en-US" sz="900" kern="1200" dirty="0" smtClean="0">
              <a:solidFill>
                <a:schemeClr val="accent3">
                  <a:lumMod val="75000"/>
                </a:schemeClr>
              </a:solidFill>
            </a:rPr>
            <a:t>Enterprise Risk Mgmt</a:t>
          </a:r>
          <a:endParaRPr lang="en-US" sz="900" kern="1200" dirty="0">
            <a:solidFill>
              <a:schemeClr val="accent3">
                <a:lumMod val="75000"/>
              </a:schemeClr>
            </a:solidFill>
          </a:endParaRPr>
        </a:p>
      </dsp:txBody>
      <dsp:txXfrm>
        <a:off x="1958186" y="3232823"/>
        <a:ext cx="1617668" cy="1240493"/>
      </dsp:txXfrm>
    </dsp:sp>
    <dsp:sp modelId="{169B48CE-A8C6-4CCB-BF64-C2359FC3A793}">
      <dsp:nvSpPr>
        <dsp:cNvPr id="0" name=""/>
        <dsp:cNvSpPr/>
      </dsp:nvSpPr>
      <dsp:spPr>
        <a:xfrm>
          <a:off x="3915565" y="2084278"/>
          <a:ext cx="1617668" cy="808834"/>
        </a:xfrm>
        <a:prstGeom prst="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b="1" kern="1200" dirty="0" smtClean="0"/>
            <a:t>Curt Overpeck</a:t>
          </a:r>
        </a:p>
        <a:p>
          <a:pPr lvl="0" algn="ctr" defTabSz="444500">
            <a:lnSpc>
              <a:spcPct val="90000"/>
            </a:lnSpc>
            <a:spcBef>
              <a:spcPct val="0"/>
            </a:spcBef>
            <a:spcAft>
              <a:spcPct val="35000"/>
            </a:spcAft>
          </a:pPr>
          <a:r>
            <a:rPr lang="en-US" sz="1000" kern="1200" dirty="0" smtClean="0"/>
            <a:t>Chief  Information officer</a:t>
          </a:r>
          <a:endParaRPr lang="en-US" sz="1000" kern="1200" dirty="0"/>
        </a:p>
      </dsp:txBody>
      <dsp:txXfrm>
        <a:off x="3915565" y="2084278"/>
        <a:ext cx="1617668" cy="808834"/>
      </dsp:txXfrm>
    </dsp:sp>
    <dsp:sp modelId="{FC708009-4AE7-42E6-87D4-9B69037CD23F}">
      <dsp:nvSpPr>
        <dsp:cNvPr id="0" name=""/>
        <dsp:cNvSpPr/>
      </dsp:nvSpPr>
      <dsp:spPr>
        <a:xfrm>
          <a:off x="3915565" y="3232823"/>
          <a:ext cx="1617668" cy="1218686"/>
        </a:xfrm>
        <a:prstGeom prst="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smtClean="0">
              <a:solidFill>
                <a:schemeClr val="accent3">
                  <a:lumMod val="75000"/>
                </a:schemeClr>
              </a:solidFill>
            </a:rPr>
            <a:t>Corporate Systems &amp; Application</a:t>
          </a:r>
        </a:p>
        <a:p>
          <a:pPr lvl="0" algn="ctr" defTabSz="400050">
            <a:lnSpc>
              <a:spcPct val="90000"/>
            </a:lnSpc>
            <a:spcBef>
              <a:spcPct val="0"/>
            </a:spcBef>
            <a:spcAft>
              <a:spcPct val="35000"/>
            </a:spcAft>
          </a:pPr>
          <a:r>
            <a:rPr lang="en-US" sz="900" kern="1200" dirty="0" smtClean="0">
              <a:solidFill>
                <a:schemeClr val="accent3">
                  <a:lumMod val="75000"/>
                </a:schemeClr>
              </a:solidFill>
            </a:rPr>
            <a:t>Strategy &amp; Architecture</a:t>
          </a:r>
        </a:p>
        <a:p>
          <a:pPr lvl="0" algn="ctr" defTabSz="400050">
            <a:lnSpc>
              <a:spcPct val="90000"/>
            </a:lnSpc>
            <a:spcBef>
              <a:spcPct val="0"/>
            </a:spcBef>
            <a:spcAft>
              <a:spcPct val="35000"/>
            </a:spcAft>
          </a:pPr>
          <a:r>
            <a:rPr lang="en-US" sz="900" kern="1200" dirty="0" smtClean="0">
              <a:solidFill>
                <a:schemeClr val="accent3">
                  <a:lumMod val="75000"/>
                </a:schemeClr>
              </a:solidFill>
            </a:rPr>
            <a:t>PMO &amp; Business Administration</a:t>
          </a:r>
        </a:p>
        <a:p>
          <a:pPr lvl="0" algn="ctr" defTabSz="400050">
            <a:lnSpc>
              <a:spcPct val="90000"/>
            </a:lnSpc>
            <a:spcBef>
              <a:spcPct val="0"/>
            </a:spcBef>
            <a:spcAft>
              <a:spcPct val="35000"/>
            </a:spcAft>
          </a:pPr>
          <a:r>
            <a:rPr lang="en-US" sz="900" kern="1200" dirty="0" smtClean="0">
              <a:solidFill>
                <a:schemeClr val="accent3">
                  <a:lumMod val="75000"/>
                </a:schemeClr>
              </a:solidFill>
            </a:rPr>
            <a:t>Claims Policy &amp; Billing Systems</a:t>
          </a:r>
        </a:p>
        <a:p>
          <a:pPr lvl="0" algn="ctr" defTabSz="400050">
            <a:lnSpc>
              <a:spcPct val="90000"/>
            </a:lnSpc>
            <a:spcBef>
              <a:spcPct val="0"/>
            </a:spcBef>
            <a:spcAft>
              <a:spcPct val="35000"/>
            </a:spcAft>
          </a:pPr>
          <a:r>
            <a:rPr lang="en-US" sz="900" kern="1200" dirty="0" smtClean="0">
              <a:solidFill>
                <a:schemeClr val="accent3">
                  <a:lumMod val="75000"/>
                </a:schemeClr>
              </a:solidFill>
            </a:rPr>
            <a:t>Business Administration</a:t>
          </a:r>
        </a:p>
        <a:p>
          <a:pPr lvl="0" algn="ctr" defTabSz="400050">
            <a:lnSpc>
              <a:spcPct val="90000"/>
            </a:lnSpc>
            <a:spcBef>
              <a:spcPct val="0"/>
            </a:spcBef>
            <a:spcAft>
              <a:spcPct val="35000"/>
            </a:spcAft>
          </a:pPr>
          <a:r>
            <a:rPr lang="en-US" sz="900" kern="1200" dirty="0" smtClean="0">
              <a:solidFill>
                <a:schemeClr val="accent3">
                  <a:lumMod val="75000"/>
                </a:schemeClr>
              </a:solidFill>
            </a:rPr>
            <a:t>IT Compliance</a:t>
          </a:r>
          <a:endParaRPr lang="en-US" sz="900" kern="1200" dirty="0">
            <a:solidFill>
              <a:schemeClr val="accent3">
                <a:lumMod val="75000"/>
              </a:schemeClr>
            </a:solidFill>
          </a:endParaRPr>
        </a:p>
      </dsp:txBody>
      <dsp:txXfrm>
        <a:off x="3915565" y="3232823"/>
        <a:ext cx="1617668" cy="1218686"/>
      </dsp:txXfrm>
    </dsp:sp>
    <dsp:sp modelId="{3356F4B0-A920-4C1A-94F4-498CE0FC7CE2}">
      <dsp:nvSpPr>
        <dsp:cNvPr id="0" name=""/>
        <dsp:cNvSpPr/>
      </dsp:nvSpPr>
      <dsp:spPr>
        <a:xfrm>
          <a:off x="5872944" y="2084278"/>
          <a:ext cx="1617668" cy="808834"/>
        </a:xfrm>
        <a:prstGeom prst="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b="1" kern="1200" dirty="0" smtClean="0"/>
            <a:t>Yong Gilroy</a:t>
          </a:r>
        </a:p>
        <a:p>
          <a:pPr lvl="0" algn="ctr" defTabSz="444500">
            <a:lnSpc>
              <a:spcPct val="90000"/>
            </a:lnSpc>
            <a:spcBef>
              <a:spcPct val="0"/>
            </a:spcBef>
            <a:spcAft>
              <a:spcPct val="35000"/>
            </a:spcAft>
          </a:pPr>
          <a:r>
            <a:rPr lang="en-US" sz="1000" kern="1200" dirty="0" smtClean="0"/>
            <a:t>Chief Insurance officer</a:t>
          </a:r>
          <a:endParaRPr lang="en-US" sz="1000" kern="1200" dirty="0"/>
        </a:p>
      </dsp:txBody>
      <dsp:txXfrm>
        <a:off x="5872944" y="2084278"/>
        <a:ext cx="1617668" cy="808834"/>
      </dsp:txXfrm>
    </dsp:sp>
    <dsp:sp modelId="{B1AB1C5F-A259-4DE8-B964-68EE2A4349CD}">
      <dsp:nvSpPr>
        <dsp:cNvPr id="0" name=""/>
        <dsp:cNvSpPr/>
      </dsp:nvSpPr>
      <dsp:spPr>
        <a:xfrm>
          <a:off x="5872944" y="3232823"/>
          <a:ext cx="1617668" cy="1195400"/>
        </a:xfrm>
        <a:prstGeom prst="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smtClean="0">
              <a:solidFill>
                <a:schemeClr val="accent3">
                  <a:lumMod val="75000"/>
                </a:schemeClr>
              </a:solidFill>
            </a:rPr>
            <a:t>Claims</a:t>
          </a:r>
        </a:p>
        <a:p>
          <a:pPr lvl="0" algn="ctr" defTabSz="400050">
            <a:lnSpc>
              <a:spcPct val="90000"/>
            </a:lnSpc>
            <a:spcBef>
              <a:spcPct val="0"/>
            </a:spcBef>
            <a:spcAft>
              <a:spcPct val="35000"/>
            </a:spcAft>
          </a:pPr>
          <a:r>
            <a:rPr lang="en-US" sz="900" kern="1200" dirty="0" smtClean="0">
              <a:solidFill>
                <a:schemeClr val="accent3">
                  <a:lumMod val="75000"/>
                </a:schemeClr>
              </a:solidFill>
            </a:rPr>
            <a:t>Insurance Services</a:t>
          </a:r>
        </a:p>
        <a:p>
          <a:pPr lvl="0" algn="ctr" defTabSz="400050">
            <a:lnSpc>
              <a:spcPct val="90000"/>
            </a:lnSpc>
            <a:spcBef>
              <a:spcPct val="0"/>
            </a:spcBef>
            <a:spcAft>
              <a:spcPct val="35000"/>
            </a:spcAft>
          </a:pPr>
          <a:r>
            <a:rPr lang="en-US" sz="900" kern="1200" dirty="0" smtClean="0">
              <a:solidFill>
                <a:schemeClr val="accent3">
                  <a:lumMod val="75000"/>
                </a:schemeClr>
              </a:solidFill>
            </a:rPr>
            <a:t>Enterprise Quality Assurance</a:t>
          </a:r>
        </a:p>
        <a:p>
          <a:pPr lvl="0" algn="ctr" defTabSz="400050">
            <a:lnSpc>
              <a:spcPct val="90000"/>
            </a:lnSpc>
            <a:spcBef>
              <a:spcPct val="0"/>
            </a:spcBef>
            <a:spcAft>
              <a:spcPct val="35000"/>
            </a:spcAft>
          </a:pPr>
          <a:r>
            <a:rPr lang="en-US" sz="900" kern="1200" dirty="0" smtClean="0">
              <a:solidFill>
                <a:schemeClr val="accent3">
                  <a:lumMod val="75000"/>
                </a:schemeClr>
              </a:solidFill>
            </a:rPr>
            <a:t>Underwriting</a:t>
          </a:r>
        </a:p>
        <a:p>
          <a:pPr lvl="0" algn="ctr" defTabSz="400050">
            <a:lnSpc>
              <a:spcPct val="90000"/>
            </a:lnSpc>
            <a:spcBef>
              <a:spcPct val="0"/>
            </a:spcBef>
            <a:spcAft>
              <a:spcPct val="35000"/>
            </a:spcAft>
          </a:pPr>
          <a:r>
            <a:rPr lang="en-US" sz="900" kern="1200" dirty="0" smtClean="0">
              <a:solidFill>
                <a:schemeClr val="accent3">
                  <a:lumMod val="75000"/>
                </a:schemeClr>
              </a:solidFill>
            </a:rPr>
            <a:t>Product Development</a:t>
          </a:r>
          <a:endParaRPr lang="en-US" sz="900" kern="1200" dirty="0">
            <a:solidFill>
              <a:schemeClr val="accent3">
                <a:lumMod val="75000"/>
              </a:schemeClr>
            </a:solidFill>
          </a:endParaRPr>
        </a:p>
      </dsp:txBody>
      <dsp:txXfrm>
        <a:off x="5872944" y="3232823"/>
        <a:ext cx="1617668" cy="1195400"/>
      </dsp:txXfrm>
    </dsp:sp>
    <dsp:sp modelId="{B892EF9E-19A0-491F-ABEA-7DF6CFADE3E4}">
      <dsp:nvSpPr>
        <dsp:cNvPr id="0" name=""/>
        <dsp:cNvSpPr/>
      </dsp:nvSpPr>
      <dsp:spPr>
        <a:xfrm>
          <a:off x="7830323" y="2084278"/>
          <a:ext cx="1617668" cy="808834"/>
        </a:xfrm>
        <a:prstGeom prst="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b="1" kern="1200" dirty="0" smtClean="0"/>
            <a:t>Daniel Sumner</a:t>
          </a:r>
        </a:p>
        <a:p>
          <a:pPr lvl="0" algn="ctr" defTabSz="444500">
            <a:lnSpc>
              <a:spcPct val="90000"/>
            </a:lnSpc>
            <a:spcBef>
              <a:spcPct val="0"/>
            </a:spcBef>
            <a:spcAft>
              <a:spcPct val="35000"/>
            </a:spcAft>
          </a:pPr>
          <a:r>
            <a:rPr lang="en-US" sz="1000" kern="1200" dirty="0" smtClean="0"/>
            <a:t>General Counsel</a:t>
          </a:r>
          <a:endParaRPr lang="en-US" sz="1000" kern="1200" dirty="0"/>
        </a:p>
      </dsp:txBody>
      <dsp:txXfrm>
        <a:off x="7830323" y="2084278"/>
        <a:ext cx="1617668" cy="808834"/>
      </dsp:txXfrm>
    </dsp:sp>
    <dsp:sp modelId="{294C1618-BD88-4A2A-AE30-D8F6BE6010DE}">
      <dsp:nvSpPr>
        <dsp:cNvPr id="0" name=""/>
        <dsp:cNvSpPr/>
      </dsp:nvSpPr>
      <dsp:spPr>
        <a:xfrm>
          <a:off x="7830323" y="3232823"/>
          <a:ext cx="1617668" cy="1339178"/>
        </a:xfrm>
        <a:prstGeom prst="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smtClean="0">
              <a:solidFill>
                <a:schemeClr val="accent3">
                  <a:lumMod val="75000"/>
                </a:schemeClr>
              </a:solidFill>
            </a:rPr>
            <a:t>Litigation Services</a:t>
          </a:r>
        </a:p>
        <a:p>
          <a:pPr lvl="0" algn="ctr" defTabSz="400050">
            <a:lnSpc>
              <a:spcPct val="90000"/>
            </a:lnSpc>
            <a:spcBef>
              <a:spcPct val="0"/>
            </a:spcBef>
            <a:spcAft>
              <a:spcPct val="35000"/>
            </a:spcAft>
          </a:pPr>
          <a:r>
            <a:rPr lang="en-US" sz="900" kern="1200" dirty="0" smtClean="0">
              <a:solidFill>
                <a:schemeClr val="accent3">
                  <a:lumMod val="75000"/>
                </a:schemeClr>
              </a:solidFill>
            </a:rPr>
            <a:t>Ethics &amp; Compliance</a:t>
          </a:r>
        </a:p>
        <a:p>
          <a:pPr lvl="0" algn="ctr" defTabSz="400050">
            <a:lnSpc>
              <a:spcPct val="90000"/>
            </a:lnSpc>
            <a:spcBef>
              <a:spcPct val="0"/>
            </a:spcBef>
            <a:spcAft>
              <a:spcPct val="35000"/>
            </a:spcAft>
          </a:pPr>
          <a:r>
            <a:rPr lang="en-US" sz="900" kern="1200" dirty="0" smtClean="0">
              <a:solidFill>
                <a:schemeClr val="accent3">
                  <a:lumMod val="75000"/>
                </a:schemeClr>
              </a:solidFill>
            </a:rPr>
            <a:t>Insurance Legal Services</a:t>
          </a:r>
        </a:p>
        <a:p>
          <a:pPr lvl="0" algn="ctr" defTabSz="400050">
            <a:lnSpc>
              <a:spcPct val="90000"/>
            </a:lnSpc>
            <a:spcBef>
              <a:spcPct val="0"/>
            </a:spcBef>
            <a:spcAft>
              <a:spcPct val="35000"/>
            </a:spcAft>
          </a:pPr>
          <a:r>
            <a:rPr lang="en-US" sz="900" kern="1200" dirty="0" smtClean="0">
              <a:solidFill>
                <a:schemeClr val="accent3">
                  <a:lumMod val="75000"/>
                </a:schemeClr>
              </a:solidFill>
            </a:rPr>
            <a:t>Corporate Integrity</a:t>
          </a:r>
          <a:endParaRPr lang="en-US" sz="900" kern="1200" dirty="0">
            <a:solidFill>
              <a:schemeClr val="accent3">
                <a:lumMod val="75000"/>
              </a:schemeClr>
            </a:solidFill>
          </a:endParaRPr>
        </a:p>
      </dsp:txBody>
      <dsp:txXfrm>
        <a:off x="7830323" y="3232823"/>
        <a:ext cx="1617668" cy="1339178"/>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30F8091-9777-4297-BE12-12A45AC1794D}">
      <dsp:nvSpPr>
        <dsp:cNvPr id="0" name=""/>
        <dsp:cNvSpPr/>
      </dsp:nvSpPr>
      <dsp:spPr>
        <a:xfrm>
          <a:off x="7052451" y="2536316"/>
          <a:ext cx="91440" cy="279848"/>
        </a:xfrm>
        <a:custGeom>
          <a:avLst/>
          <a:gdLst/>
          <a:ahLst/>
          <a:cxnLst/>
          <a:rect l="0" t="0" r="0" b="0"/>
          <a:pathLst>
            <a:path>
              <a:moveTo>
                <a:pt x="45720" y="0"/>
              </a:moveTo>
              <a:lnTo>
                <a:pt x="45720" y="279848"/>
              </a:lnTo>
            </a:path>
          </a:pathLst>
        </a:custGeom>
        <a:noFill/>
        <a:ln w="25400" cap="flat" cmpd="sng" algn="ctr">
          <a:solidFill>
            <a:schemeClr val="accent4">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8F4B969E-4671-4283-88F8-D168535A1626}">
      <dsp:nvSpPr>
        <dsp:cNvPr id="0" name=""/>
        <dsp:cNvSpPr/>
      </dsp:nvSpPr>
      <dsp:spPr>
        <a:xfrm>
          <a:off x="4000499" y="1015541"/>
          <a:ext cx="3097671" cy="657630"/>
        </a:xfrm>
        <a:custGeom>
          <a:avLst/>
          <a:gdLst/>
          <a:ahLst/>
          <a:cxnLst/>
          <a:rect l="0" t="0" r="0" b="0"/>
          <a:pathLst>
            <a:path>
              <a:moveTo>
                <a:pt x="0" y="0"/>
              </a:moveTo>
              <a:lnTo>
                <a:pt x="0" y="476369"/>
              </a:lnTo>
              <a:lnTo>
                <a:pt x="3097671" y="476369"/>
              </a:lnTo>
              <a:lnTo>
                <a:pt x="3097671" y="657630"/>
              </a:lnTo>
            </a:path>
          </a:pathLst>
        </a:custGeom>
        <a:noFill/>
        <a:ln w="25400" cap="flat" cmpd="sng" algn="ctr">
          <a:solidFill>
            <a:schemeClr val="accent3">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5188A14B-A7F4-43EA-B793-CCBB1B8CB7D9}">
      <dsp:nvSpPr>
        <dsp:cNvPr id="0" name=""/>
        <dsp:cNvSpPr/>
      </dsp:nvSpPr>
      <dsp:spPr>
        <a:xfrm>
          <a:off x="4963641" y="2536316"/>
          <a:ext cx="91440" cy="279848"/>
        </a:xfrm>
        <a:custGeom>
          <a:avLst/>
          <a:gdLst/>
          <a:ahLst/>
          <a:cxnLst/>
          <a:rect l="0" t="0" r="0" b="0"/>
          <a:pathLst>
            <a:path>
              <a:moveTo>
                <a:pt x="45720" y="0"/>
              </a:moveTo>
              <a:lnTo>
                <a:pt x="45720" y="279848"/>
              </a:lnTo>
            </a:path>
          </a:pathLst>
        </a:custGeom>
        <a:noFill/>
        <a:ln w="25400" cap="flat" cmpd="sng" algn="ctr">
          <a:solidFill>
            <a:schemeClr val="accent4">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CF5BBB9D-82AC-4053-9E9B-47D19A56FFBE}">
      <dsp:nvSpPr>
        <dsp:cNvPr id="0" name=""/>
        <dsp:cNvSpPr/>
      </dsp:nvSpPr>
      <dsp:spPr>
        <a:xfrm>
          <a:off x="4000499" y="1015541"/>
          <a:ext cx="1008861" cy="657630"/>
        </a:xfrm>
        <a:custGeom>
          <a:avLst/>
          <a:gdLst/>
          <a:ahLst/>
          <a:cxnLst/>
          <a:rect l="0" t="0" r="0" b="0"/>
          <a:pathLst>
            <a:path>
              <a:moveTo>
                <a:pt x="0" y="0"/>
              </a:moveTo>
              <a:lnTo>
                <a:pt x="0" y="476369"/>
              </a:lnTo>
              <a:lnTo>
                <a:pt x="1008861" y="476369"/>
              </a:lnTo>
              <a:lnTo>
                <a:pt x="1008861" y="657630"/>
              </a:lnTo>
            </a:path>
          </a:pathLst>
        </a:custGeom>
        <a:noFill/>
        <a:ln w="25400" cap="flat" cmpd="sng" algn="ctr">
          <a:solidFill>
            <a:schemeClr val="accent3">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52591572-B591-4A5E-9B21-C4C4D5B8B25E}">
      <dsp:nvSpPr>
        <dsp:cNvPr id="0" name=""/>
        <dsp:cNvSpPr/>
      </dsp:nvSpPr>
      <dsp:spPr>
        <a:xfrm>
          <a:off x="2874830" y="2536316"/>
          <a:ext cx="91440" cy="279848"/>
        </a:xfrm>
        <a:custGeom>
          <a:avLst/>
          <a:gdLst/>
          <a:ahLst/>
          <a:cxnLst/>
          <a:rect l="0" t="0" r="0" b="0"/>
          <a:pathLst>
            <a:path>
              <a:moveTo>
                <a:pt x="45720" y="0"/>
              </a:moveTo>
              <a:lnTo>
                <a:pt x="45720" y="279848"/>
              </a:lnTo>
            </a:path>
          </a:pathLst>
        </a:custGeom>
        <a:noFill/>
        <a:ln w="25400" cap="flat" cmpd="sng" algn="ctr">
          <a:solidFill>
            <a:schemeClr val="accent4">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2D683ED0-0535-42C2-B4F3-62CA322A54D0}">
      <dsp:nvSpPr>
        <dsp:cNvPr id="0" name=""/>
        <dsp:cNvSpPr/>
      </dsp:nvSpPr>
      <dsp:spPr>
        <a:xfrm>
          <a:off x="2920550" y="1015541"/>
          <a:ext cx="1079949" cy="657630"/>
        </a:xfrm>
        <a:custGeom>
          <a:avLst/>
          <a:gdLst/>
          <a:ahLst/>
          <a:cxnLst/>
          <a:rect l="0" t="0" r="0" b="0"/>
          <a:pathLst>
            <a:path>
              <a:moveTo>
                <a:pt x="1079949" y="0"/>
              </a:moveTo>
              <a:lnTo>
                <a:pt x="1079949" y="476369"/>
              </a:lnTo>
              <a:lnTo>
                <a:pt x="0" y="476369"/>
              </a:lnTo>
              <a:lnTo>
                <a:pt x="0" y="657630"/>
              </a:lnTo>
            </a:path>
          </a:pathLst>
        </a:custGeom>
        <a:noFill/>
        <a:ln w="25400" cap="flat" cmpd="sng" algn="ctr">
          <a:solidFill>
            <a:schemeClr val="accent3">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434D7F56-48E7-4613-8E11-1259BA09B375}">
      <dsp:nvSpPr>
        <dsp:cNvPr id="0" name=""/>
        <dsp:cNvSpPr/>
      </dsp:nvSpPr>
      <dsp:spPr>
        <a:xfrm>
          <a:off x="817424" y="2536316"/>
          <a:ext cx="91440" cy="279848"/>
        </a:xfrm>
        <a:custGeom>
          <a:avLst/>
          <a:gdLst/>
          <a:ahLst/>
          <a:cxnLst/>
          <a:rect l="0" t="0" r="0" b="0"/>
          <a:pathLst>
            <a:path>
              <a:moveTo>
                <a:pt x="45720" y="0"/>
              </a:moveTo>
              <a:lnTo>
                <a:pt x="45720" y="279848"/>
              </a:lnTo>
            </a:path>
          </a:pathLst>
        </a:custGeom>
        <a:noFill/>
        <a:ln w="25400" cap="flat" cmpd="sng" algn="ctr">
          <a:solidFill>
            <a:schemeClr val="accent4">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FF55411F-F478-4A6B-98B4-2E271278C752}">
      <dsp:nvSpPr>
        <dsp:cNvPr id="0" name=""/>
        <dsp:cNvSpPr/>
      </dsp:nvSpPr>
      <dsp:spPr>
        <a:xfrm>
          <a:off x="863144" y="1015541"/>
          <a:ext cx="3137355" cy="657630"/>
        </a:xfrm>
        <a:custGeom>
          <a:avLst/>
          <a:gdLst/>
          <a:ahLst/>
          <a:cxnLst/>
          <a:rect l="0" t="0" r="0" b="0"/>
          <a:pathLst>
            <a:path>
              <a:moveTo>
                <a:pt x="3137355" y="0"/>
              </a:moveTo>
              <a:lnTo>
                <a:pt x="3137355" y="476369"/>
              </a:lnTo>
              <a:lnTo>
                <a:pt x="0" y="476369"/>
              </a:lnTo>
              <a:lnTo>
                <a:pt x="0" y="657630"/>
              </a:lnTo>
            </a:path>
          </a:pathLst>
        </a:custGeom>
        <a:noFill/>
        <a:ln w="25400" cap="flat" cmpd="sng" algn="ctr">
          <a:solidFill>
            <a:schemeClr val="accent3">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224BE152-E2A0-4869-A61F-DEF9504C701C}">
      <dsp:nvSpPr>
        <dsp:cNvPr id="0" name=""/>
        <dsp:cNvSpPr/>
      </dsp:nvSpPr>
      <dsp:spPr>
        <a:xfrm>
          <a:off x="3137355" y="152396"/>
          <a:ext cx="1726289" cy="863144"/>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b="1" kern="1200" dirty="0" smtClean="0"/>
            <a:t>Yong Gilroy</a:t>
          </a:r>
        </a:p>
        <a:p>
          <a:pPr lvl="0" algn="ctr" defTabSz="577850">
            <a:lnSpc>
              <a:spcPct val="90000"/>
            </a:lnSpc>
            <a:spcBef>
              <a:spcPct val="0"/>
            </a:spcBef>
            <a:spcAft>
              <a:spcPct val="35000"/>
            </a:spcAft>
          </a:pPr>
          <a:r>
            <a:rPr lang="en-US" sz="1300" kern="1200" dirty="0" smtClean="0"/>
            <a:t>Chief Insurance Officer</a:t>
          </a:r>
          <a:endParaRPr lang="en-US" sz="1300" kern="1200" dirty="0"/>
        </a:p>
      </dsp:txBody>
      <dsp:txXfrm>
        <a:off x="3137355" y="152396"/>
        <a:ext cx="1726289" cy="863144"/>
      </dsp:txXfrm>
    </dsp:sp>
    <dsp:sp modelId="{CE6A0C83-A8D2-40BB-83D6-6173F96E51BF}">
      <dsp:nvSpPr>
        <dsp:cNvPr id="0" name=""/>
        <dsp:cNvSpPr/>
      </dsp:nvSpPr>
      <dsp:spPr>
        <a:xfrm>
          <a:off x="0" y="1673171"/>
          <a:ext cx="1726289" cy="863144"/>
        </a:xfrm>
        <a:prstGeom prst="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b="1" kern="1200" dirty="0" smtClean="0"/>
            <a:t>Lance Malcolm</a:t>
          </a:r>
        </a:p>
        <a:p>
          <a:pPr lvl="0" algn="ctr" defTabSz="577850">
            <a:lnSpc>
              <a:spcPct val="90000"/>
            </a:lnSpc>
            <a:spcBef>
              <a:spcPct val="0"/>
            </a:spcBef>
            <a:spcAft>
              <a:spcPct val="35000"/>
            </a:spcAft>
          </a:pPr>
          <a:r>
            <a:rPr lang="en-US" sz="1300" kern="1200" dirty="0" smtClean="0"/>
            <a:t>VP, Claims Operations</a:t>
          </a:r>
          <a:endParaRPr lang="en-US" sz="1300" kern="1200" dirty="0"/>
        </a:p>
      </dsp:txBody>
      <dsp:txXfrm>
        <a:off x="0" y="1673171"/>
        <a:ext cx="1726289" cy="863144"/>
      </dsp:txXfrm>
    </dsp:sp>
    <dsp:sp modelId="{5A6AEA02-8598-4821-BF7B-9D4F1F5032EE}">
      <dsp:nvSpPr>
        <dsp:cNvPr id="0" name=""/>
        <dsp:cNvSpPr/>
      </dsp:nvSpPr>
      <dsp:spPr>
        <a:xfrm>
          <a:off x="0" y="2816165"/>
          <a:ext cx="1726289" cy="1590327"/>
        </a:xfrm>
        <a:prstGeom prst="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Claims Support</a:t>
          </a:r>
        </a:p>
        <a:p>
          <a:pPr lvl="0" algn="ctr" defTabSz="577850">
            <a:lnSpc>
              <a:spcPct val="90000"/>
            </a:lnSpc>
            <a:spcBef>
              <a:spcPct val="0"/>
            </a:spcBef>
            <a:spcAft>
              <a:spcPct val="35000"/>
            </a:spcAft>
          </a:pPr>
          <a:r>
            <a:rPr lang="en-US" sz="1300" kern="1200" dirty="0" smtClean="0"/>
            <a:t>Litigated Disputed Unit</a:t>
          </a:r>
        </a:p>
        <a:p>
          <a:pPr lvl="0" algn="ctr" defTabSz="577850">
            <a:lnSpc>
              <a:spcPct val="90000"/>
            </a:lnSpc>
            <a:spcBef>
              <a:spcPct val="0"/>
            </a:spcBef>
            <a:spcAft>
              <a:spcPct val="35000"/>
            </a:spcAft>
          </a:pPr>
          <a:r>
            <a:rPr lang="en-US" sz="1300" kern="1200" dirty="0" smtClean="0"/>
            <a:t>Catastrophe Ops</a:t>
          </a:r>
        </a:p>
        <a:p>
          <a:pPr lvl="0" algn="ctr" defTabSz="577850">
            <a:lnSpc>
              <a:spcPct val="90000"/>
            </a:lnSpc>
            <a:spcBef>
              <a:spcPct val="0"/>
            </a:spcBef>
            <a:spcAft>
              <a:spcPct val="35000"/>
            </a:spcAft>
          </a:pPr>
          <a:r>
            <a:rPr lang="en-US" sz="1300" kern="1200" dirty="0" smtClean="0"/>
            <a:t>Special investigative Unit</a:t>
          </a:r>
        </a:p>
        <a:p>
          <a:pPr lvl="0" algn="ctr" defTabSz="577850">
            <a:lnSpc>
              <a:spcPct val="90000"/>
            </a:lnSpc>
            <a:spcBef>
              <a:spcPct val="0"/>
            </a:spcBef>
            <a:spcAft>
              <a:spcPct val="35000"/>
            </a:spcAft>
          </a:pPr>
          <a:r>
            <a:rPr lang="en-US" sz="1300" kern="1200" dirty="0" smtClean="0"/>
            <a:t>Subrogation and Salvage</a:t>
          </a:r>
          <a:endParaRPr lang="en-US" sz="1300" kern="1200" dirty="0"/>
        </a:p>
      </dsp:txBody>
      <dsp:txXfrm>
        <a:off x="0" y="2816165"/>
        <a:ext cx="1726289" cy="1590327"/>
      </dsp:txXfrm>
    </dsp:sp>
    <dsp:sp modelId="{7B8F7509-D936-4BA5-92B8-F148E28B9F5B}">
      <dsp:nvSpPr>
        <dsp:cNvPr id="0" name=""/>
        <dsp:cNvSpPr/>
      </dsp:nvSpPr>
      <dsp:spPr>
        <a:xfrm>
          <a:off x="2057405" y="1673171"/>
          <a:ext cx="1726289" cy="863144"/>
        </a:xfrm>
        <a:prstGeom prst="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b="1" kern="1200" dirty="0" smtClean="0"/>
            <a:t>Debbie Murphy</a:t>
          </a:r>
        </a:p>
        <a:p>
          <a:pPr lvl="0" algn="ctr" defTabSz="577850">
            <a:lnSpc>
              <a:spcPct val="90000"/>
            </a:lnSpc>
            <a:spcBef>
              <a:spcPct val="0"/>
            </a:spcBef>
            <a:spcAft>
              <a:spcPct val="35000"/>
            </a:spcAft>
          </a:pPr>
          <a:r>
            <a:rPr lang="en-US" sz="1300" kern="1200" dirty="0" smtClean="0"/>
            <a:t>VP, Underwriting Operations</a:t>
          </a:r>
          <a:endParaRPr lang="en-US" sz="1300" kern="1200" dirty="0"/>
        </a:p>
      </dsp:txBody>
      <dsp:txXfrm>
        <a:off x="2057405" y="1673171"/>
        <a:ext cx="1726289" cy="863144"/>
      </dsp:txXfrm>
    </dsp:sp>
    <dsp:sp modelId="{3349F3F2-58BC-4753-9D4D-2C61EFAA1C13}">
      <dsp:nvSpPr>
        <dsp:cNvPr id="0" name=""/>
        <dsp:cNvSpPr/>
      </dsp:nvSpPr>
      <dsp:spPr>
        <a:xfrm>
          <a:off x="2057405" y="2816165"/>
          <a:ext cx="1726289" cy="1581091"/>
        </a:xfrm>
        <a:prstGeom prst="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Personal Lines Underwriting</a:t>
          </a:r>
        </a:p>
        <a:p>
          <a:pPr lvl="0" algn="ctr" defTabSz="577850">
            <a:lnSpc>
              <a:spcPct val="90000"/>
            </a:lnSpc>
            <a:spcBef>
              <a:spcPct val="0"/>
            </a:spcBef>
            <a:spcAft>
              <a:spcPct val="35000"/>
            </a:spcAft>
          </a:pPr>
          <a:r>
            <a:rPr lang="en-US" sz="1300" kern="1200" dirty="0" smtClean="0"/>
            <a:t>Commercial Lines Underwriting</a:t>
          </a:r>
        </a:p>
        <a:p>
          <a:pPr lvl="0" algn="ctr" defTabSz="577850">
            <a:lnSpc>
              <a:spcPct val="90000"/>
            </a:lnSpc>
            <a:spcBef>
              <a:spcPct val="0"/>
            </a:spcBef>
            <a:spcAft>
              <a:spcPct val="35000"/>
            </a:spcAft>
          </a:pPr>
          <a:r>
            <a:rPr lang="en-US" sz="1300" kern="1200" dirty="0" smtClean="0"/>
            <a:t>Product Development</a:t>
          </a:r>
        </a:p>
        <a:p>
          <a:pPr lvl="0" algn="ctr" defTabSz="577850">
            <a:lnSpc>
              <a:spcPct val="90000"/>
            </a:lnSpc>
            <a:spcBef>
              <a:spcPct val="0"/>
            </a:spcBef>
            <a:spcAft>
              <a:spcPct val="35000"/>
            </a:spcAft>
          </a:pPr>
          <a:r>
            <a:rPr lang="en-US" sz="1300" kern="1200" dirty="0" smtClean="0"/>
            <a:t>Underwriting Operations Support</a:t>
          </a:r>
          <a:endParaRPr lang="en-US" sz="1300" kern="1200" dirty="0"/>
        </a:p>
      </dsp:txBody>
      <dsp:txXfrm>
        <a:off x="2057405" y="2816165"/>
        <a:ext cx="1726289" cy="1581091"/>
      </dsp:txXfrm>
    </dsp:sp>
    <dsp:sp modelId="{0B15A961-7939-46BB-AA5C-27DCF8B2FD82}">
      <dsp:nvSpPr>
        <dsp:cNvPr id="0" name=""/>
        <dsp:cNvSpPr/>
      </dsp:nvSpPr>
      <dsp:spPr>
        <a:xfrm>
          <a:off x="4146216" y="1673171"/>
          <a:ext cx="1726289" cy="863144"/>
        </a:xfrm>
        <a:prstGeom prst="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b="1" kern="1200" dirty="0" smtClean="0"/>
            <a:t>Eric Ordway</a:t>
          </a:r>
        </a:p>
        <a:p>
          <a:pPr lvl="0" algn="ctr" defTabSz="577850">
            <a:lnSpc>
              <a:spcPct val="90000"/>
            </a:lnSpc>
            <a:spcBef>
              <a:spcPct val="0"/>
            </a:spcBef>
            <a:spcAft>
              <a:spcPct val="35000"/>
            </a:spcAft>
          </a:pPr>
          <a:r>
            <a:rPr lang="en-US" sz="1300" kern="1200" dirty="0" smtClean="0"/>
            <a:t>Sr. Director Insurance Operations Vendor Mgmt</a:t>
          </a:r>
          <a:endParaRPr lang="en-US" sz="1300" kern="1200" dirty="0"/>
        </a:p>
      </dsp:txBody>
      <dsp:txXfrm>
        <a:off x="4146216" y="1673171"/>
        <a:ext cx="1726289" cy="863144"/>
      </dsp:txXfrm>
    </dsp:sp>
    <dsp:sp modelId="{BE60609C-9161-4A42-BED0-1B6236A4C9B9}">
      <dsp:nvSpPr>
        <dsp:cNvPr id="0" name=""/>
        <dsp:cNvSpPr/>
      </dsp:nvSpPr>
      <dsp:spPr>
        <a:xfrm>
          <a:off x="4146216" y="2816165"/>
          <a:ext cx="1726289" cy="1663245"/>
        </a:xfrm>
        <a:prstGeom prst="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Insurance Ops Automation</a:t>
          </a:r>
        </a:p>
        <a:p>
          <a:pPr lvl="0" algn="ctr" defTabSz="577850">
            <a:lnSpc>
              <a:spcPct val="90000"/>
            </a:lnSpc>
            <a:spcBef>
              <a:spcPct val="0"/>
            </a:spcBef>
            <a:spcAft>
              <a:spcPct val="35000"/>
            </a:spcAft>
          </a:pPr>
          <a:r>
            <a:rPr lang="en-US" sz="1300" kern="1200" dirty="0" smtClean="0"/>
            <a:t>Insurance Operations Support</a:t>
          </a:r>
        </a:p>
        <a:p>
          <a:pPr lvl="0" algn="ctr" defTabSz="577850">
            <a:lnSpc>
              <a:spcPct val="90000"/>
            </a:lnSpc>
            <a:spcBef>
              <a:spcPct val="0"/>
            </a:spcBef>
            <a:spcAft>
              <a:spcPct val="35000"/>
            </a:spcAft>
          </a:pPr>
          <a:r>
            <a:rPr lang="en-US" sz="1300" kern="1200" dirty="0" smtClean="0"/>
            <a:t>Program Mgmt</a:t>
          </a:r>
        </a:p>
        <a:p>
          <a:pPr lvl="0" algn="ctr" defTabSz="577850">
            <a:lnSpc>
              <a:spcPct val="90000"/>
            </a:lnSpc>
            <a:spcBef>
              <a:spcPct val="0"/>
            </a:spcBef>
            <a:spcAft>
              <a:spcPct val="35000"/>
            </a:spcAft>
          </a:pPr>
          <a:r>
            <a:rPr lang="en-US" sz="1300" kern="1200" dirty="0" smtClean="0"/>
            <a:t>Vendor Relations</a:t>
          </a:r>
          <a:endParaRPr lang="en-US" sz="1300" kern="1200" dirty="0"/>
        </a:p>
      </dsp:txBody>
      <dsp:txXfrm>
        <a:off x="4146216" y="2816165"/>
        <a:ext cx="1726289" cy="1663245"/>
      </dsp:txXfrm>
    </dsp:sp>
    <dsp:sp modelId="{20968CB4-9F7C-4FF1-833E-EB48011C69C3}">
      <dsp:nvSpPr>
        <dsp:cNvPr id="0" name=""/>
        <dsp:cNvSpPr/>
      </dsp:nvSpPr>
      <dsp:spPr>
        <a:xfrm>
          <a:off x="6235027" y="1673171"/>
          <a:ext cx="1726289" cy="863144"/>
        </a:xfrm>
        <a:prstGeom prst="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b="1" kern="1200" dirty="0" smtClean="0"/>
            <a:t>Angie Quinn</a:t>
          </a:r>
        </a:p>
        <a:p>
          <a:pPr lvl="0" algn="ctr" defTabSz="577850">
            <a:lnSpc>
              <a:spcPct val="90000"/>
            </a:lnSpc>
            <a:spcBef>
              <a:spcPct val="0"/>
            </a:spcBef>
            <a:spcAft>
              <a:spcPct val="35000"/>
            </a:spcAft>
          </a:pPr>
          <a:r>
            <a:rPr lang="en-US" sz="1300" kern="1200" dirty="0" smtClean="0"/>
            <a:t>Director, Enterprise Quality Assurance and Training</a:t>
          </a:r>
          <a:endParaRPr lang="en-US" sz="1300" kern="1200" dirty="0"/>
        </a:p>
      </dsp:txBody>
      <dsp:txXfrm>
        <a:off x="6235027" y="1673171"/>
        <a:ext cx="1726289" cy="863144"/>
      </dsp:txXfrm>
    </dsp:sp>
    <dsp:sp modelId="{39011AF1-6C55-456C-ABE0-A24D2CBDBB57}">
      <dsp:nvSpPr>
        <dsp:cNvPr id="0" name=""/>
        <dsp:cNvSpPr/>
      </dsp:nvSpPr>
      <dsp:spPr>
        <a:xfrm>
          <a:off x="6235027" y="2816165"/>
          <a:ext cx="1726289" cy="1686662"/>
        </a:xfrm>
        <a:prstGeom prst="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Enterprise Quality Assurance</a:t>
          </a:r>
        </a:p>
        <a:p>
          <a:pPr lvl="0" algn="ctr" defTabSz="577850">
            <a:lnSpc>
              <a:spcPct val="90000"/>
            </a:lnSpc>
            <a:spcBef>
              <a:spcPct val="0"/>
            </a:spcBef>
            <a:spcAft>
              <a:spcPct val="35000"/>
            </a:spcAft>
          </a:pPr>
          <a:r>
            <a:rPr lang="en-US" sz="1300" kern="1200" dirty="0" smtClean="0"/>
            <a:t>Insurance Operations Training</a:t>
          </a:r>
          <a:endParaRPr lang="en-US" sz="1300" kern="1200" dirty="0"/>
        </a:p>
      </dsp:txBody>
      <dsp:txXfrm>
        <a:off x="6235027" y="2816165"/>
        <a:ext cx="1726289" cy="1686662"/>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0" y="1"/>
            <a:ext cx="3071344" cy="466932"/>
          </a:xfrm>
          <a:prstGeom prst="rect">
            <a:avLst/>
          </a:prstGeom>
          <a:noFill/>
          <a:ln w="9525">
            <a:noFill/>
            <a:miter lim="800000"/>
            <a:headEnd/>
            <a:tailEnd/>
          </a:ln>
          <a:effectLst/>
        </p:spPr>
        <p:txBody>
          <a:bodyPr vert="horz" wrap="square" lIns="88923" tIns="44463" rIns="88923" bIns="44463" numCol="1" anchor="t" anchorCtr="0" compatLnSpc="1">
            <a:prstTxWarp prst="textNoShape">
              <a:avLst/>
            </a:prstTxWarp>
          </a:bodyPr>
          <a:lstStyle>
            <a:lvl1pPr defTabSz="889107" eaLnBrk="0" hangingPunct="0">
              <a:defRPr sz="1200" smtClean="0"/>
            </a:lvl1pPr>
          </a:lstStyle>
          <a:p>
            <a:pPr>
              <a:defRPr/>
            </a:pPr>
            <a:endParaRPr lang="en-US" dirty="0"/>
          </a:p>
        </p:txBody>
      </p:sp>
      <p:sp>
        <p:nvSpPr>
          <p:cNvPr id="92163" name="Rectangle 3"/>
          <p:cNvSpPr>
            <a:spLocks noGrp="1" noChangeArrowheads="1"/>
          </p:cNvSpPr>
          <p:nvPr>
            <p:ph type="dt" sz="quarter" idx="1"/>
          </p:nvPr>
        </p:nvSpPr>
        <p:spPr bwMode="auto">
          <a:xfrm>
            <a:off x="4014046" y="1"/>
            <a:ext cx="3071344" cy="466932"/>
          </a:xfrm>
          <a:prstGeom prst="rect">
            <a:avLst/>
          </a:prstGeom>
          <a:noFill/>
          <a:ln w="9525">
            <a:noFill/>
            <a:miter lim="800000"/>
            <a:headEnd/>
            <a:tailEnd/>
          </a:ln>
          <a:effectLst/>
        </p:spPr>
        <p:txBody>
          <a:bodyPr vert="horz" wrap="square" lIns="88923" tIns="44463" rIns="88923" bIns="44463" numCol="1" anchor="t" anchorCtr="0" compatLnSpc="1">
            <a:prstTxWarp prst="textNoShape">
              <a:avLst/>
            </a:prstTxWarp>
          </a:bodyPr>
          <a:lstStyle>
            <a:lvl1pPr algn="r" defTabSz="889107" eaLnBrk="0" hangingPunct="0">
              <a:defRPr sz="1200" smtClean="0"/>
            </a:lvl1pPr>
          </a:lstStyle>
          <a:p>
            <a:pPr>
              <a:defRPr/>
            </a:pPr>
            <a:fld id="{F529991E-1169-4B92-8BFA-E52F2A15A49C}" type="datetime1">
              <a:rPr lang="en-US"/>
              <a:pPr>
                <a:defRPr/>
              </a:pPr>
              <a:t>5/10/2011</a:t>
            </a:fld>
            <a:endParaRPr lang="en-US" dirty="0"/>
          </a:p>
        </p:txBody>
      </p:sp>
      <p:sp>
        <p:nvSpPr>
          <p:cNvPr id="92164" name="Rectangle 4"/>
          <p:cNvSpPr>
            <a:spLocks noGrp="1" noChangeArrowheads="1"/>
          </p:cNvSpPr>
          <p:nvPr>
            <p:ph type="ftr" sz="quarter" idx="2"/>
          </p:nvPr>
        </p:nvSpPr>
        <p:spPr bwMode="auto">
          <a:xfrm>
            <a:off x="0" y="8903547"/>
            <a:ext cx="3071344" cy="466932"/>
          </a:xfrm>
          <a:prstGeom prst="rect">
            <a:avLst/>
          </a:prstGeom>
          <a:noFill/>
          <a:ln w="9525">
            <a:noFill/>
            <a:miter lim="800000"/>
            <a:headEnd/>
            <a:tailEnd/>
          </a:ln>
          <a:effectLst/>
        </p:spPr>
        <p:txBody>
          <a:bodyPr vert="horz" wrap="square" lIns="88923" tIns="44463" rIns="88923" bIns="44463" numCol="1" anchor="b" anchorCtr="0" compatLnSpc="1">
            <a:prstTxWarp prst="textNoShape">
              <a:avLst/>
            </a:prstTxWarp>
          </a:bodyPr>
          <a:lstStyle>
            <a:lvl1pPr defTabSz="889107" eaLnBrk="0" hangingPunct="0">
              <a:defRPr sz="1200" smtClean="0"/>
            </a:lvl1pPr>
          </a:lstStyle>
          <a:p>
            <a:pPr>
              <a:defRPr/>
            </a:pPr>
            <a:endParaRPr lang="en-US" dirty="0"/>
          </a:p>
        </p:txBody>
      </p:sp>
      <p:sp>
        <p:nvSpPr>
          <p:cNvPr id="92165" name="Rectangle 5"/>
          <p:cNvSpPr>
            <a:spLocks noGrp="1" noChangeArrowheads="1"/>
          </p:cNvSpPr>
          <p:nvPr>
            <p:ph type="sldNum" sz="quarter" idx="3"/>
          </p:nvPr>
        </p:nvSpPr>
        <p:spPr bwMode="auto">
          <a:xfrm>
            <a:off x="4014046" y="8903547"/>
            <a:ext cx="3071344" cy="466932"/>
          </a:xfrm>
          <a:prstGeom prst="rect">
            <a:avLst/>
          </a:prstGeom>
          <a:noFill/>
          <a:ln w="9525">
            <a:noFill/>
            <a:miter lim="800000"/>
            <a:headEnd/>
            <a:tailEnd/>
          </a:ln>
          <a:effectLst/>
        </p:spPr>
        <p:txBody>
          <a:bodyPr vert="horz" wrap="square" lIns="88923" tIns="44463" rIns="88923" bIns="44463" numCol="1" anchor="b" anchorCtr="0" compatLnSpc="1">
            <a:prstTxWarp prst="textNoShape">
              <a:avLst/>
            </a:prstTxWarp>
          </a:bodyPr>
          <a:lstStyle>
            <a:lvl1pPr algn="r" defTabSz="889107" eaLnBrk="0" hangingPunct="0">
              <a:defRPr sz="1200" smtClean="0"/>
            </a:lvl1pPr>
          </a:lstStyle>
          <a:p>
            <a:pPr>
              <a:defRPr/>
            </a:pPr>
            <a:fld id="{5F612C95-139D-4AF2-AB72-E2B878F6B9AD}"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1"/>
            <a:ext cx="3071344" cy="466932"/>
          </a:xfrm>
          <a:prstGeom prst="rect">
            <a:avLst/>
          </a:prstGeom>
          <a:noFill/>
          <a:ln w="9525">
            <a:noFill/>
            <a:miter lim="800000"/>
            <a:headEnd/>
            <a:tailEnd/>
          </a:ln>
        </p:spPr>
        <p:txBody>
          <a:bodyPr vert="horz" wrap="square" lIns="94002" tIns="47001" rIns="94002" bIns="47001" numCol="1" anchor="t" anchorCtr="0" compatLnSpc="1">
            <a:prstTxWarp prst="textNoShape">
              <a:avLst/>
            </a:prstTxWarp>
          </a:bodyPr>
          <a:lstStyle>
            <a:lvl1pPr defTabSz="940370">
              <a:defRPr sz="1200" smtClean="0"/>
            </a:lvl1pPr>
          </a:lstStyle>
          <a:p>
            <a:pPr>
              <a:defRPr/>
            </a:pPr>
            <a:endParaRPr lang="en-US" dirty="0"/>
          </a:p>
        </p:txBody>
      </p:sp>
      <p:sp>
        <p:nvSpPr>
          <p:cNvPr id="4099" name="Rectangle 3"/>
          <p:cNvSpPr>
            <a:spLocks noGrp="1" noChangeArrowheads="1"/>
          </p:cNvSpPr>
          <p:nvPr>
            <p:ph type="dt" idx="1"/>
          </p:nvPr>
        </p:nvSpPr>
        <p:spPr bwMode="auto">
          <a:xfrm>
            <a:off x="4014046" y="1"/>
            <a:ext cx="3071344" cy="466932"/>
          </a:xfrm>
          <a:prstGeom prst="rect">
            <a:avLst/>
          </a:prstGeom>
          <a:noFill/>
          <a:ln w="9525">
            <a:noFill/>
            <a:miter lim="800000"/>
            <a:headEnd/>
            <a:tailEnd/>
          </a:ln>
        </p:spPr>
        <p:txBody>
          <a:bodyPr vert="horz" wrap="square" lIns="94002" tIns="47001" rIns="94002" bIns="47001" numCol="1" anchor="t" anchorCtr="0" compatLnSpc="1">
            <a:prstTxWarp prst="textNoShape">
              <a:avLst/>
            </a:prstTxWarp>
          </a:bodyPr>
          <a:lstStyle>
            <a:lvl1pPr algn="r" defTabSz="940370">
              <a:defRPr sz="1200" smtClean="0"/>
            </a:lvl1pPr>
          </a:lstStyle>
          <a:p>
            <a:pPr>
              <a:defRPr/>
            </a:pPr>
            <a:fld id="{0EE0D0F1-DDC1-4F74-98DD-3ACC6D0E5E01}" type="datetime1">
              <a:rPr lang="en-US"/>
              <a:pPr>
                <a:defRPr/>
              </a:pPr>
              <a:t>5/10/2011</a:t>
            </a:fld>
            <a:endParaRPr lang="en-US" dirty="0"/>
          </a:p>
        </p:txBody>
      </p:sp>
      <p:sp>
        <p:nvSpPr>
          <p:cNvPr id="29700" name="Rectangle 4"/>
          <p:cNvSpPr>
            <a:spLocks noGrp="1" noRot="1" noChangeAspect="1" noChangeArrowheads="1" noTextEdit="1"/>
          </p:cNvSpPr>
          <p:nvPr>
            <p:ph type="sldImg" idx="2"/>
          </p:nvPr>
        </p:nvSpPr>
        <p:spPr bwMode="auto">
          <a:xfrm>
            <a:off x="1270000" y="704850"/>
            <a:ext cx="4548188" cy="3514725"/>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709145" y="4452835"/>
            <a:ext cx="5668312" cy="4215123"/>
          </a:xfrm>
          <a:prstGeom prst="rect">
            <a:avLst/>
          </a:prstGeom>
          <a:noFill/>
          <a:ln w="9525">
            <a:noFill/>
            <a:miter lim="800000"/>
            <a:headEnd/>
            <a:tailEnd/>
          </a:ln>
        </p:spPr>
        <p:txBody>
          <a:bodyPr vert="horz" wrap="square" lIns="94002" tIns="47001" rIns="94002" bIns="4700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8903547"/>
            <a:ext cx="3071344" cy="466932"/>
          </a:xfrm>
          <a:prstGeom prst="rect">
            <a:avLst/>
          </a:prstGeom>
          <a:noFill/>
          <a:ln w="9525">
            <a:noFill/>
            <a:miter lim="800000"/>
            <a:headEnd/>
            <a:tailEnd/>
          </a:ln>
        </p:spPr>
        <p:txBody>
          <a:bodyPr vert="horz" wrap="square" lIns="94002" tIns="47001" rIns="94002" bIns="47001" numCol="1" anchor="b" anchorCtr="0" compatLnSpc="1">
            <a:prstTxWarp prst="textNoShape">
              <a:avLst/>
            </a:prstTxWarp>
          </a:bodyPr>
          <a:lstStyle>
            <a:lvl1pPr defTabSz="940370">
              <a:defRPr sz="1200" smtClean="0"/>
            </a:lvl1pPr>
          </a:lstStyle>
          <a:p>
            <a:pPr>
              <a:defRPr/>
            </a:pPr>
            <a:endParaRPr lang="en-US" dirty="0"/>
          </a:p>
        </p:txBody>
      </p:sp>
      <p:sp>
        <p:nvSpPr>
          <p:cNvPr id="4103" name="Rectangle 7"/>
          <p:cNvSpPr>
            <a:spLocks noGrp="1" noChangeArrowheads="1"/>
          </p:cNvSpPr>
          <p:nvPr>
            <p:ph type="sldNum" sz="quarter" idx="5"/>
          </p:nvPr>
        </p:nvSpPr>
        <p:spPr bwMode="auto">
          <a:xfrm>
            <a:off x="4014046" y="8903547"/>
            <a:ext cx="3071344" cy="466932"/>
          </a:xfrm>
          <a:prstGeom prst="rect">
            <a:avLst/>
          </a:prstGeom>
          <a:noFill/>
          <a:ln w="9525">
            <a:noFill/>
            <a:miter lim="800000"/>
            <a:headEnd/>
            <a:tailEnd/>
          </a:ln>
        </p:spPr>
        <p:txBody>
          <a:bodyPr vert="horz" wrap="square" lIns="94002" tIns="47001" rIns="94002" bIns="47001" numCol="1" anchor="b" anchorCtr="0" compatLnSpc="1">
            <a:prstTxWarp prst="textNoShape">
              <a:avLst/>
            </a:prstTxWarp>
          </a:bodyPr>
          <a:lstStyle>
            <a:lvl1pPr algn="r" defTabSz="940370">
              <a:defRPr sz="1200" smtClean="0"/>
            </a:lvl1pPr>
          </a:lstStyle>
          <a:p>
            <a:pPr>
              <a:defRPr/>
            </a:pPr>
            <a:fld id="{50D5B9AD-B028-425E-B216-3F4EDC9A1957}"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093" algn="l" rtl="0" eaLnBrk="0" fontAlgn="base" hangingPunct="0">
      <a:spcBef>
        <a:spcPct val="30000"/>
      </a:spcBef>
      <a:spcAft>
        <a:spcPct val="0"/>
      </a:spcAft>
      <a:defRPr sz="1200" kern="1200">
        <a:solidFill>
          <a:schemeClr val="tx1"/>
        </a:solidFill>
        <a:latin typeface="Arial" charset="0"/>
        <a:ea typeface="+mn-ea"/>
        <a:cs typeface="+mn-cs"/>
      </a:defRPr>
    </a:lvl2pPr>
    <a:lvl3pPr marL="914187" algn="l" rtl="0" eaLnBrk="0" fontAlgn="base" hangingPunct="0">
      <a:spcBef>
        <a:spcPct val="30000"/>
      </a:spcBef>
      <a:spcAft>
        <a:spcPct val="0"/>
      </a:spcAft>
      <a:defRPr sz="1200" kern="1200">
        <a:solidFill>
          <a:schemeClr val="tx1"/>
        </a:solidFill>
        <a:latin typeface="Arial" charset="0"/>
        <a:ea typeface="+mn-ea"/>
        <a:cs typeface="+mn-cs"/>
      </a:defRPr>
    </a:lvl3pPr>
    <a:lvl4pPr marL="1371279" algn="l" rtl="0" eaLnBrk="0" fontAlgn="base" hangingPunct="0">
      <a:spcBef>
        <a:spcPct val="30000"/>
      </a:spcBef>
      <a:spcAft>
        <a:spcPct val="0"/>
      </a:spcAft>
      <a:defRPr sz="1200" kern="1200">
        <a:solidFill>
          <a:schemeClr val="tx1"/>
        </a:solidFill>
        <a:latin typeface="Arial" charset="0"/>
        <a:ea typeface="+mn-ea"/>
        <a:cs typeface="+mn-cs"/>
      </a:defRPr>
    </a:lvl4pPr>
    <a:lvl5pPr marL="1828372" algn="l" rtl="0" eaLnBrk="0" fontAlgn="base" hangingPunct="0">
      <a:spcBef>
        <a:spcPct val="30000"/>
      </a:spcBef>
      <a:spcAft>
        <a:spcPct val="0"/>
      </a:spcAft>
      <a:defRPr sz="1200" kern="1200">
        <a:solidFill>
          <a:schemeClr val="tx1"/>
        </a:solidFill>
        <a:latin typeface="Arial" charset="0"/>
        <a:ea typeface="+mn-ea"/>
        <a:cs typeface="+mn-cs"/>
      </a:defRPr>
    </a:lvl5pPr>
    <a:lvl6pPr marL="2285465" algn="l" defTabSz="914187" rtl="0" eaLnBrk="1" latinLnBrk="0" hangingPunct="1">
      <a:defRPr sz="1200" kern="1200">
        <a:solidFill>
          <a:schemeClr val="tx1"/>
        </a:solidFill>
        <a:latin typeface="+mn-lt"/>
        <a:ea typeface="+mn-ea"/>
        <a:cs typeface="+mn-cs"/>
      </a:defRPr>
    </a:lvl6pPr>
    <a:lvl7pPr marL="2742560" algn="l" defTabSz="914187" rtl="0" eaLnBrk="1" latinLnBrk="0" hangingPunct="1">
      <a:defRPr sz="1200" kern="1200">
        <a:solidFill>
          <a:schemeClr val="tx1"/>
        </a:solidFill>
        <a:latin typeface="+mn-lt"/>
        <a:ea typeface="+mn-ea"/>
        <a:cs typeface="+mn-cs"/>
      </a:defRPr>
    </a:lvl7pPr>
    <a:lvl8pPr marL="3199651" algn="l" defTabSz="914187" rtl="0" eaLnBrk="1" latinLnBrk="0" hangingPunct="1">
      <a:defRPr sz="1200" kern="1200">
        <a:solidFill>
          <a:schemeClr val="tx1"/>
        </a:solidFill>
        <a:latin typeface="+mn-lt"/>
        <a:ea typeface="+mn-ea"/>
        <a:cs typeface="+mn-cs"/>
      </a:defRPr>
    </a:lvl8pPr>
    <a:lvl9pPr marL="3656744" algn="l" defTabSz="914187"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ABF96600-2E2E-4503-8224-FA537E3CFAC1}" type="slidenum">
              <a:rPr lang="en-US"/>
              <a:pPr/>
              <a:t>0</a:t>
            </a:fld>
            <a:endParaRPr lang="en-US" dirty="0"/>
          </a:p>
        </p:txBody>
      </p:sp>
      <p:sp>
        <p:nvSpPr>
          <p:cNvPr id="30723" name="Rectangle 2"/>
          <p:cNvSpPr>
            <a:spLocks noGrp="1" noRot="1" noChangeAspect="1" noChangeArrowheads="1" noTextEdit="1"/>
          </p:cNvSpPr>
          <p:nvPr>
            <p:ph type="sldImg"/>
          </p:nvPr>
        </p:nvSpPr>
        <p:spPr>
          <a:xfrm>
            <a:off x="1270000" y="704850"/>
            <a:ext cx="4548188" cy="3514725"/>
          </a:xfrm>
          <a:ln/>
        </p:spPr>
      </p:sp>
      <p:sp>
        <p:nvSpPr>
          <p:cNvPr id="30724"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0D5B9AD-B028-425E-B216-3F4EDC9A1957}" type="slidenum">
              <a:rPr lang="en-US" smtClean="0"/>
              <a:pPr>
                <a:defRPr/>
              </a:pPr>
              <a:t>9</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0D5B9AD-B028-425E-B216-3F4EDC9A1957}" type="slidenum">
              <a:rPr lang="en-US" smtClean="0"/>
              <a:pPr>
                <a:defRPr/>
              </a:pPr>
              <a:t>10</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0D5B9AD-B028-425E-B216-3F4EDC9A1957}" type="slidenum">
              <a:rPr lang="en-US" smtClean="0"/>
              <a:pPr>
                <a:defRPr/>
              </a:pPr>
              <a:t>11</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0D5B9AD-B028-425E-B216-3F4EDC9A1957}" type="slidenum">
              <a:rPr lang="en-US" smtClean="0"/>
              <a:pPr>
                <a:defRPr/>
              </a:pPr>
              <a:t>12</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0D5B9AD-B028-425E-B216-3F4EDC9A1957}" type="slidenum">
              <a:rPr lang="en-US" smtClean="0"/>
              <a:pPr>
                <a:defRPr/>
              </a:pPr>
              <a:t>13</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0D5B9AD-B028-425E-B216-3F4EDC9A1957}" type="slidenum">
              <a:rPr lang="en-US" smtClean="0"/>
              <a:pPr>
                <a:defRPr/>
              </a:pPr>
              <a:t>14</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381970" indent="-381970">
              <a:spcBef>
                <a:spcPct val="20000"/>
              </a:spcBef>
              <a:buFont typeface="Wingdings" pitchFamily="2" charset="2"/>
              <a:buNone/>
            </a:pPr>
            <a:endParaRPr lang="en-US" dirty="0"/>
          </a:p>
        </p:txBody>
      </p:sp>
      <p:sp>
        <p:nvSpPr>
          <p:cNvPr id="4" name="Slide Number Placeholder 3"/>
          <p:cNvSpPr>
            <a:spLocks noGrp="1"/>
          </p:cNvSpPr>
          <p:nvPr>
            <p:ph type="sldNum" sz="quarter" idx="10"/>
          </p:nvPr>
        </p:nvSpPr>
        <p:spPr/>
        <p:txBody>
          <a:bodyPr/>
          <a:lstStyle/>
          <a:p>
            <a:pPr>
              <a:defRPr/>
            </a:pPr>
            <a:fld id="{50D5B9AD-B028-425E-B216-3F4EDC9A1957}" type="slidenum">
              <a:rPr lang="en-US" smtClean="0"/>
              <a:pPr>
                <a:defRPr/>
              </a:pPr>
              <a:t>15</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0D5B9AD-B028-425E-B216-3F4EDC9A1957}" type="slidenum">
              <a:rPr lang="en-US" smtClean="0"/>
              <a:pPr>
                <a:defRPr/>
              </a:pPr>
              <a:t>16</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txBox="1">
            <a:spLocks noGrp="1" noChangeArrowheads="1"/>
          </p:cNvSpPr>
          <p:nvPr/>
        </p:nvSpPr>
        <p:spPr bwMode="auto">
          <a:xfrm>
            <a:off x="4014046" y="8903547"/>
            <a:ext cx="3071344" cy="466932"/>
          </a:xfrm>
          <a:prstGeom prst="rect">
            <a:avLst/>
          </a:prstGeom>
          <a:noFill/>
          <a:ln w="9525">
            <a:noFill/>
            <a:miter lim="800000"/>
            <a:headEnd/>
            <a:tailEnd/>
          </a:ln>
        </p:spPr>
        <p:txBody>
          <a:bodyPr lIns="94002" tIns="47001" rIns="94002" bIns="47001" anchor="b"/>
          <a:lstStyle/>
          <a:p>
            <a:pPr algn="r" defTabSz="940370"/>
            <a:fld id="{BAFEC74C-372A-4B3F-948E-0C9E08A323AC}" type="slidenum">
              <a:rPr lang="en-US" sz="1200"/>
              <a:pPr algn="r" defTabSz="940370"/>
              <a:t>17</a:t>
            </a:fld>
            <a:endParaRPr lang="en-US" sz="1200" dirty="0"/>
          </a:p>
        </p:txBody>
      </p:sp>
      <p:sp>
        <p:nvSpPr>
          <p:cNvPr id="31747" name="Rectangle 2"/>
          <p:cNvSpPr>
            <a:spLocks noGrp="1" noRot="1" noChangeAspect="1" noChangeArrowheads="1" noTextEdit="1"/>
          </p:cNvSpPr>
          <p:nvPr>
            <p:ph type="sldImg"/>
          </p:nvPr>
        </p:nvSpPr>
        <p:spPr>
          <a:xfrm>
            <a:off x="1301750" y="587375"/>
            <a:ext cx="4548188" cy="3514725"/>
          </a:xfrm>
          <a:ln/>
        </p:spPr>
      </p:sp>
      <p:sp>
        <p:nvSpPr>
          <p:cNvPr id="31748" name="Rectangle 5"/>
          <p:cNvSpPr>
            <a:spLocks noGrp="1" noChangeArrowheads="1"/>
          </p:cNvSpPr>
          <p:nvPr>
            <p:ph type="body" idx="1"/>
          </p:nvPr>
        </p:nvSpPr>
        <p:spPr>
          <a:noFill/>
          <a:ln/>
        </p:spPr>
        <p:txBody>
          <a:bodyPr/>
          <a:lstStyle/>
          <a:p>
            <a:pPr marL="347633" indent="-347633" eaLnBrk="1" hangingPunct="1">
              <a:spcBef>
                <a:spcPct val="0"/>
              </a:spcBef>
              <a:buClr>
                <a:srgbClr val="CC3300"/>
              </a:buClr>
              <a:buFont typeface="Wingdings 2" pitchFamily="18" charset="2"/>
              <a:buChar char="²"/>
            </a:pPr>
            <a:endParaRPr lang="en-US" sz="1400" dirty="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18" name="Rectangle 7"/>
          <p:cNvSpPr txBox="1">
            <a:spLocks noGrp="1" noChangeArrowheads="1"/>
          </p:cNvSpPr>
          <p:nvPr/>
        </p:nvSpPr>
        <p:spPr bwMode="auto">
          <a:xfrm>
            <a:off x="4016680" y="8904788"/>
            <a:ext cx="3069923" cy="467815"/>
          </a:xfrm>
          <a:prstGeom prst="rect">
            <a:avLst/>
          </a:prstGeom>
          <a:noFill/>
          <a:ln w="9525">
            <a:noFill/>
            <a:miter lim="800000"/>
            <a:headEnd/>
            <a:tailEnd/>
          </a:ln>
        </p:spPr>
        <p:txBody>
          <a:bodyPr lIns="92665" tIns="46332" rIns="92665" bIns="46332" anchor="b"/>
          <a:lstStyle/>
          <a:p>
            <a:pPr algn="r" defTabSz="932674"/>
            <a:fld id="{D413EEE1-7071-4B50-B51D-09AE40118A49}" type="slidenum">
              <a:rPr lang="en-US" sz="1200">
                <a:latin typeface="Times New Roman" pitchFamily="18" charset="0"/>
              </a:rPr>
              <a:pPr algn="r" defTabSz="932674"/>
              <a:t>18</a:t>
            </a:fld>
            <a:endParaRPr lang="en-US" sz="1200" dirty="0">
              <a:latin typeface="Times New Roman" pitchFamily="18" charset="0"/>
            </a:endParaRPr>
          </a:p>
        </p:txBody>
      </p:sp>
      <p:sp>
        <p:nvSpPr>
          <p:cNvPr id="316419" name="Rectangle 2"/>
          <p:cNvSpPr>
            <a:spLocks noGrp="1" noRot="1" noChangeAspect="1" noChangeArrowheads="1" noTextEdit="1"/>
          </p:cNvSpPr>
          <p:nvPr>
            <p:ph type="sldImg"/>
          </p:nvPr>
        </p:nvSpPr>
        <p:spPr>
          <a:xfrm>
            <a:off x="1268413" y="688975"/>
            <a:ext cx="4570412" cy="3533775"/>
          </a:xfrm>
          <a:ln/>
        </p:spPr>
      </p:sp>
      <p:sp>
        <p:nvSpPr>
          <p:cNvPr id="316420" name="Rectangle 3"/>
          <p:cNvSpPr>
            <a:spLocks noGrp="1" noChangeArrowheads="1"/>
          </p:cNvSpPr>
          <p:nvPr>
            <p:ph type="body" idx="1"/>
          </p:nvPr>
        </p:nvSpPr>
        <p:spPr>
          <a:xfrm>
            <a:off x="923322" y="4456462"/>
            <a:ext cx="5242303" cy="4228653"/>
          </a:xfrm>
        </p:spPr>
        <p:txBody>
          <a:bodyPr lIns="92665" tIns="46332" rIns="92665" bIns="46332"/>
          <a:lstStyle/>
          <a:p>
            <a:pPr marL="335084" indent="-335084" eaLnBrk="1" hangingPunct="1">
              <a:lnSpc>
                <a:spcPct val="80000"/>
              </a:lnSpc>
              <a:buClr>
                <a:srgbClr val="CC3300"/>
              </a:buClr>
              <a:buFont typeface="Wingdings 2" pitchFamily="18" charset="2"/>
              <a:buChar char="²"/>
            </a:pPr>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50D5B9AD-B028-425E-B216-3F4EDC9A1957}" type="slidenum">
              <a:rPr lang="en-US" smtClean="0"/>
              <a:pPr>
                <a:defRPr/>
              </a:pPr>
              <a:t>1</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0D5B9AD-B028-425E-B216-3F4EDC9A1957}" type="slidenum">
              <a:rPr lang="en-US" smtClean="0"/>
              <a:pPr>
                <a:defRPr/>
              </a:pPr>
              <a:t>19</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200" dirty="0" smtClean="0">
              <a:solidFill>
                <a:srgbClr val="FF0000"/>
              </a:solidFill>
            </a:endParaRPr>
          </a:p>
        </p:txBody>
      </p:sp>
      <p:sp>
        <p:nvSpPr>
          <p:cNvPr id="4" name="Slide Number Placeholder 3"/>
          <p:cNvSpPr>
            <a:spLocks noGrp="1"/>
          </p:cNvSpPr>
          <p:nvPr>
            <p:ph type="sldNum" sz="quarter" idx="10"/>
          </p:nvPr>
        </p:nvSpPr>
        <p:spPr/>
        <p:txBody>
          <a:bodyPr/>
          <a:lstStyle/>
          <a:p>
            <a:pPr>
              <a:defRPr/>
            </a:pPr>
            <a:fld id="{50D5B9AD-B028-425E-B216-3F4EDC9A1957}" type="slidenum">
              <a:rPr lang="en-US" smtClean="0"/>
              <a:pPr>
                <a:defRPr/>
              </a:pPr>
              <a:t>20</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0D5B9AD-B028-425E-B216-3F4EDC9A1957}" type="slidenum">
              <a:rPr lang="en-US" smtClean="0"/>
              <a:pPr>
                <a:defRPr/>
              </a:pPr>
              <a:t>21</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0D5B9AD-B028-425E-B216-3F4EDC9A1957}" type="slidenum">
              <a:rPr lang="en-US" smtClean="0"/>
              <a:pPr>
                <a:defRPr/>
              </a:pPr>
              <a:t>22</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a:p>
            <a:endParaRPr lang="en-US" dirty="0"/>
          </a:p>
        </p:txBody>
      </p:sp>
      <p:sp>
        <p:nvSpPr>
          <p:cNvPr id="4" name="Slide Number Placeholder 3"/>
          <p:cNvSpPr>
            <a:spLocks noGrp="1"/>
          </p:cNvSpPr>
          <p:nvPr>
            <p:ph type="sldNum" sz="quarter" idx="10"/>
          </p:nvPr>
        </p:nvSpPr>
        <p:spPr/>
        <p:txBody>
          <a:bodyPr/>
          <a:lstStyle/>
          <a:p>
            <a:pPr>
              <a:defRPr/>
            </a:pPr>
            <a:fld id="{50D5B9AD-B028-425E-B216-3F4EDC9A1957}" type="slidenum">
              <a:rPr lang="en-US" smtClean="0"/>
              <a:pPr>
                <a:defRPr/>
              </a:pPr>
              <a:t>23</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0D5B9AD-B028-425E-B216-3F4EDC9A1957}" type="slidenum">
              <a:rPr lang="en-US" smtClean="0"/>
              <a:pPr>
                <a:defRPr/>
              </a:pPr>
              <a:t>2</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0D5B9AD-B028-425E-B216-3F4EDC9A1957}" type="slidenum">
              <a:rPr lang="en-US" smtClean="0"/>
              <a:pPr>
                <a:defRPr/>
              </a:pPr>
              <a:t>3</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0D5B9AD-B028-425E-B216-3F4EDC9A1957}" type="slidenum">
              <a:rPr lang="en-US" smtClean="0"/>
              <a:pPr>
                <a:defRPr/>
              </a:pPr>
              <a:t>4</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txBox="1">
            <a:spLocks noGrp="1" noChangeArrowheads="1"/>
          </p:cNvSpPr>
          <p:nvPr/>
        </p:nvSpPr>
        <p:spPr bwMode="auto">
          <a:xfrm>
            <a:off x="4014046" y="8903547"/>
            <a:ext cx="3071344" cy="466932"/>
          </a:xfrm>
          <a:prstGeom prst="rect">
            <a:avLst/>
          </a:prstGeom>
          <a:noFill/>
          <a:ln w="9525">
            <a:noFill/>
            <a:miter lim="800000"/>
            <a:headEnd/>
            <a:tailEnd/>
          </a:ln>
        </p:spPr>
        <p:txBody>
          <a:bodyPr lIns="94002" tIns="47001" rIns="94002" bIns="47001" anchor="b"/>
          <a:lstStyle/>
          <a:p>
            <a:pPr algn="r" defTabSz="940370"/>
            <a:fld id="{BAFEC74C-372A-4B3F-948E-0C9E08A323AC}" type="slidenum">
              <a:rPr lang="en-US" sz="1200"/>
              <a:pPr algn="r" defTabSz="940370"/>
              <a:t>5</a:t>
            </a:fld>
            <a:endParaRPr lang="en-US" sz="1200" dirty="0"/>
          </a:p>
        </p:txBody>
      </p:sp>
      <p:sp>
        <p:nvSpPr>
          <p:cNvPr id="31747" name="Rectangle 2"/>
          <p:cNvSpPr>
            <a:spLocks noGrp="1" noRot="1" noChangeAspect="1" noChangeArrowheads="1" noTextEdit="1"/>
          </p:cNvSpPr>
          <p:nvPr>
            <p:ph type="sldImg"/>
          </p:nvPr>
        </p:nvSpPr>
        <p:spPr>
          <a:xfrm>
            <a:off x="1301750" y="587375"/>
            <a:ext cx="4548188" cy="3514725"/>
          </a:xfrm>
          <a:ln/>
        </p:spPr>
      </p:sp>
      <p:sp>
        <p:nvSpPr>
          <p:cNvPr id="31748" name="Rectangle 5"/>
          <p:cNvSpPr>
            <a:spLocks noGrp="1" noChangeArrowheads="1"/>
          </p:cNvSpPr>
          <p:nvPr>
            <p:ph type="body" idx="1"/>
          </p:nvPr>
        </p:nvSpPr>
        <p:spPr>
          <a:noFill/>
          <a:ln/>
        </p:spPr>
        <p:txBody>
          <a:bodyPr/>
          <a:lstStyle/>
          <a:p>
            <a:pPr marL="347633" indent="-347633" eaLnBrk="1" hangingPunct="1">
              <a:spcBef>
                <a:spcPct val="0"/>
              </a:spcBef>
              <a:buClr>
                <a:srgbClr val="CC3300"/>
              </a:buClr>
              <a:buFont typeface="Wingdings 2" pitchFamily="18" charset="2"/>
              <a:buChar char="²"/>
            </a:pPr>
            <a:endParaRPr lang="en-US" sz="1400" baseline="0"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txBox="1">
            <a:spLocks noGrp="1" noChangeArrowheads="1"/>
          </p:cNvSpPr>
          <p:nvPr/>
        </p:nvSpPr>
        <p:spPr bwMode="auto">
          <a:xfrm>
            <a:off x="4014046" y="8903547"/>
            <a:ext cx="3071344" cy="466932"/>
          </a:xfrm>
          <a:prstGeom prst="rect">
            <a:avLst/>
          </a:prstGeom>
          <a:noFill/>
          <a:ln w="9525">
            <a:noFill/>
            <a:miter lim="800000"/>
            <a:headEnd/>
            <a:tailEnd/>
          </a:ln>
        </p:spPr>
        <p:txBody>
          <a:bodyPr lIns="94002" tIns="47001" rIns="94002" bIns="47001" anchor="b"/>
          <a:lstStyle/>
          <a:p>
            <a:pPr algn="r" defTabSz="940370"/>
            <a:fld id="{BAFEC74C-372A-4B3F-948E-0C9E08A323AC}" type="slidenum">
              <a:rPr lang="en-US" sz="1200"/>
              <a:pPr algn="r" defTabSz="940370"/>
              <a:t>6</a:t>
            </a:fld>
            <a:endParaRPr lang="en-US" sz="1200" dirty="0"/>
          </a:p>
        </p:txBody>
      </p:sp>
      <p:sp>
        <p:nvSpPr>
          <p:cNvPr id="31747" name="Rectangle 2"/>
          <p:cNvSpPr>
            <a:spLocks noGrp="1" noRot="1" noChangeAspect="1" noChangeArrowheads="1" noTextEdit="1"/>
          </p:cNvSpPr>
          <p:nvPr>
            <p:ph type="sldImg"/>
          </p:nvPr>
        </p:nvSpPr>
        <p:spPr>
          <a:xfrm>
            <a:off x="1301750" y="587375"/>
            <a:ext cx="4548188" cy="3514725"/>
          </a:xfrm>
          <a:ln/>
        </p:spPr>
      </p:sp>
      <p:sp>
        <p:nvSpPr>
          <p:cNvPr id="31748" name="Rectangle 5"/>
          <p:cNvSpPr>
            <a:spLocks noGrp="1" noChangeArrowheads="1"/>
          </p:cNvSpPr>
          <p:nvPr>
            <p:ph type="body" idx="1"/>
          </p:nvPr>
        </p:nvSpPr>
        <p:spPr>
          <a:noFill/>
          <a:ln/>
        </p:spPr>
        <p:txBody>
          <a:bodyPr/>
          <a:lstStyle/>
          <a:p>
            <a:pPr marL="347633" indent="-347633" eaLnBrk="1" hangingPunct="1">
              <a:spcBef>
                <a:spcPct val="0"/>
              </a:spcBef>
              <a:buClr>
                <a:srgbClr val="CC3300"/>
              </a:buClr>
              <a:buFont typeface="Wingdings 2" pitchFamily="18" charset="2"/>
              <a:buChar char="²"/>
            </a:pPr>
            <a:endParaRPr lang="en-US" sz="1400"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txBox="1">
            <a:spLocks noGrp="1" noChangeArrowheads="1"/>
          </p:cNvSpPr>
          <p:nvPr/>
        </p:nvSpPr>
        <p:spPr bwMode="auto">
          <a:xfrm>
            <a:off x="4014046" y="8903547"/>
            <a:ext cx="3071344" cy="466932"/>
          </a:xfrm>
          <a:prstGeom prst="rect">
            <a:avLst/>
          </a:prstGeom>
          <a:noFill/>
          <a:ln w="9525">
            <a:noFill/>
            <a:miter lim="800000"/>
            <a:headEnd/>
            <a:tailEnd/>
          </a:ln>
        </p:spPr>
        <p:txBody>
          <a:bodyPr lIns="94002" tIns="47001" rIns="94002" bIns="47001" anchor="b"/>
          <a:lstStyle/>
          <a:p>
            <a:pPr algn="r" defTabSz="940370"/>
            <a:fld id="{BAFEC74C-372A-4B3F-948E-0C9E08A323AC}" type="slidenum">
              <a:rPr lang="en-US" sz="1200"/>
              <a:pPr algn="r" defTabSz="940370"/>
              <a:t>7</a:t>
            </a:fld>
            <a:endParaRPr lang="en-US" sz="1200" dirty="0"/>
          </a:p>
        </p:txBody>
      </p:sp>
      <p:sp>
        <p:nvSpPr>
          <p:cNvPr id="31747" name="Rectangle 2"/>
          <p:cNvSpPr>
            <a:spLocks noGrp="1" noRot="1" noChangeAspect="1" noChangeArrowheads="1" noTextEdit="1"/>
          </p:cNvSpPr>
          <p:nvPr>
            <p:ph type="sldImg"/>
          </p:nvPr>
        </p:nvSpPr>
        <p:spPr>
          <a:xfrm>
            <a:off x="1301750" y="587375"/>
            <a:ext cx="4548188" cy="3514725"/>
          </a:xfrm>
          <a:ln/>
        </p:spPr>
      </p:sp>
      <p:sp>
        <p:nvSpPr>
          <p:cNvPr id="31748" name="Rectangle 5"/>
          <p:cNvSpPr>
            <a:spLocks noGrp="1" noChangeArrowheads="1"/>
          </p:cNvSpPr>
          <p:nvPr>
            <p:ph type="body" idx="1"/>
          </p:nvPr>
        </p:nvSpPr>
        <p:spPr>
          <a:noFill/>
          <a:ln/>
        </p:spPr>
        <p:txBody>
          <a:bodyPr/>
          <a:lstStyle/>
          <a:p>
            <a:pPr marL="347633" indent="-347633" eaLnBrk="1" hangingPunct="1">
              <a:spcBef>
                <a:spcPct val="0"/>
              </a:spcBef>
              <a:buClr>
                <a:srgbClr val="CC3300"/>
              </a:buClr>
              <a:buFont typeface="Wingdings 2" pitchFamily="18" charset="2"/>
              <a:buChar char="²"/>
            </a:pPr>
            <a:endParaRPr lang="en-US" sz="1400"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txBox="1">
            <a:spLocks noGrp="1" noChangeArrowheads="1"/>
          </p:cNvSpPr>
          <p:nvPr/>
        </p:nvSpPr>
        <p:spPr bwMode="auto">
          <a:xfrm>
            <a:off x="4014046" y="8903547"/>
            <a:ext cx="3071344" cy="466932"/>
          </a:xfrm>
          <a:prstGeom prst="rect">
            <a:avLst/>
          </a:prstGeom>
          <a:noFill/>
          <a:ln w="9525">
            <a:noFill/>
            <a:miter lim="800000"/>
            <a:headEnd/>
            <a:tailEnd/>
          </a:ln>
        </p:spPr>
        <p:txBody>
          <a:bodyPr lIns="94002" tIns="47001" rIns="94002" bIns="47001" anchor="b"/>
          <a:lstStyle/>
          <a:p>
            <a:pPr algn="r" defTabSz="940370"/>
            <a:fld id="{BAFEC74C-372A-4B3F-948E-0C9E08A323AC}" type="slidenum">
              <a:rPr lang="en-US" sz="1200"/>
              <a:pPr algn="r" defTabSz="940370"/>
              <a:t>8</a:t>
            </a:fld>
            <a:endParaRPr lang="en-US" sz="1200" dirty="0"/>
          </a:p>
        </p:txBody>
      </p:sp>
      <p:sp>
        <p:nvSpPr>
          <p:cNvPr id="31747" name="Rectangle 2"/>
          <p:cNvSpPr>
            <a:spLocks noGrp="1" noRot="1" noChangeAspect="1" noChangeArrowheads="1" noTextEdit="1"/>
          </p:cNvSpPr>
          <p:nvPr>
            <p:ph type="sldImg"/>
          </p:nvPr>
        </p:nvSpPr>
        <p:spPr>
          <a:xfrm>
            <a:off x="1301750" y="587375"/>
            <a:ext cx="4548188" cy="3514725"/>
          </a:xfrm>
          <a:ln/>
        </p:spPr>
      </p:sp>
      <p:sp>
        <p:nvSpPr>
          <p:cNvPr id="31748" name="Rectangle 5"/>
          <p:cNvSpPr>
            <a:spLocks noGrp="1" noChangeArrowheads="1"/>
          </p:cNvSpPr>
          <p:nvPr>
            <p:ph type="body" idx="1"/>
          </p:nvPr>
        </p:nvSpPr>
        <p:spPr>
          <a:noFill/>
          <a:ln/>
        </p:spPr>
        <p:txBody>
          <a:bodyPr/>
          <a:lstStyle/>
          <a:p>
            <a:pPr marL="347633" indent="-347633" eaLnBrk="1" hangingPunct="1">
              <a:spcBef>
                <a:spcPct val="0"/>
              </a:spcBef>
              <a:buClr>
                <a:srgbClr val="CC3300"/>
              </a:buClr>
              <a:buFont typeface="Wingdings 2" pitchFamily="18" charset="2"/>
              <a:buChar char="²"/>
            </a:pPr>
            <a:endParaRPr lang="en-US" sz="1400"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380" y="2414482"/>
            <a:ext cx="8549640" cy="1666028"/>
          </a:xfrm>
        </p:spPr>
        <p:txBody>
          <a:bodyPr/>
          <a:lstStyle/>
          <a:p>
            <a:r>
              <a:rPr lang="en-US" smtClean="0"/>
              <a:t>Click to edit Master title style</a:t>
            </a:r>
            <a:endParaRPr lang="en-US"/>
          </a:p>
        </p:txBody>
      </p:sp>
      <p:sp>
        <p:nvSpPr>
          <p:cNvPr id="3" name="Subtitle 2"/>
          <p:cNvSpPr>
            <a:spLocks noGrp="1"/>
          </p:cNvSpPr>
          <p:nvPr>
            <p:ph type="subTitle" idx="1"/>
          </p:nvPr>
        </p:nvSpPr>
        <p:spPr>
          <a:xfrm>
            <a:off x="1508760" y="4404360"/>
            <a:ext cx="7040880" cy="1986280"/>
          </a:xfrm>
        </p:spPr>
        <p:txBody>
          <a:bodyPr/>
          <a:lstStyle>
            <a:lvl1pPr marL="0" indent="0" algn="ctr">
              <a:buNone/>
              <a:defRPr>
                <a:solidFill>
                  <a:schemeClr val="tx1">
                    <a:tint val="75000"/>
                  </a:schemeClr>
                </a:solidFill>
              </a:defRPr>
            </a:lvl1pPr>
            <a:lvl2pPr marL="509233" indent="0" algn="ctr">
              <a:buNone/>
              <a:defRPr>
                <a:solidFill>
                  <a:schemeClr val="tx1">
                    <a:tint val="75000"/>
                  </a:schemeClr>
                </a:solidFill>
              </a:defRPr>
            </a:lvl2pPr>
            <a:lvl3pPr marL="1018467" indent="0" algn="ctr">
              <a:buNone/>
              <a:defRPr>
                <a:solidFill>
                  <a:schemeClr val="tx1">
                    <a:tint val="75000"/>
                  </a:schemeClr>
                </a:solidFill>
              </a:defRPr>
            </a:lvl3pPr>
            <a:lvl4pPr marL="1527701" indent="0" algn="ctr">
              <a:buNone/>
              <a:defRPr>
                <a:solidFill>
                  <a:schemeClr val="tx1">
                    <a:tint val="75000"/>
                  </a:schemeClr>
                </a:solidFill>
              </a:defRPr>
            </a:lvl4pPr>
            <a:lvl5pPr marL="2036935" indent="0" algn="ctr">
              <a:buNone/>
              <a:defRPr>
                <a:solidFill>
                  <a:schemeClr val="tx1">
                    <a:tint val="75000"/>
                  </a:schemeClr>
                </a:solidFill>
              </a:defRPr>
            </a:lvl5pPr>
            <a:lvl6pPr marL="2546169" indent="0" algn="ctr">
              <a:buNone/>
              <a:defRPr>
                <a:solidFill>
                  <a:schemeClr val="tx1">
                    <a:tint val="75000"/>
                  </a:schemeClr>
                </a:solidFill>
              </a:defRPr>
            </a:lvl6pPr>
            <a:lvl7pPr marL="3055400" indent="0" algn="ctr">
              <a:buNone/>
              <a:defRPr>
                <a:solidFill>
                  <a:schemeClr val="tx1">
                    <a:tint val="75000"/>
                  </a:schemeClr>
                </a:solidFill>
              </a:defRPr>
            </a:lvl7pPr>
            <a:lvl8pPr marL="3564636" indent="0" algn="ctr">
              <a:buNone/>
              <a:defRPr>
                <a:solidFill>
                  <a:schemeClr val="tx1">
                    <a:tint val="75000"/>
                  </a:schemeClr>
                </a:solidFill>
              </a:defRPr>
            </a:lvl8pPr>
            <a:lvl9pPr marL="4073867" indent="0" algn="ctr">
              <a:buNone/>
              <a:defRPr>
                <a:solidFill>
                  <a:schemeClr val="tx1">
                    <a:tint val="75000"/>
                  </a:schemeClr>
                </a:solidFill>
              </a:defRPr>
            </a:lvl9pPr>
          </a:lstStyle>
          <a:p>
            <a:r>
              <a:rPr lang="en-US" smtClean="0"/>
              <a:t>Click to edit Master subtitle style</a:t>
            </a:r>
            <a:endParaRPr lang="en-US"/>
          </a:p>
        </p:txBody>
      </p:sp>
      <p:sp>
        <p:nvSpPr>
          <p:cNvPr id="7" name="Date Placeholder 6"/>
          <p:cNvSpPr>
            <a:spLocks noGrp="1"/>
          </p:cNvSpPr>
          <p:nvPr>
            <p:ph type="dt" sz="half" idx="10"/>
          </p:nvPr>
        </p:nvSpPr>
        <p:spPr/>
        <p:txBody>
          <a:bodyPr/>
          <a:lstStyle/>
          <a:p>
            <a:pPr>
              <a:defRPr/>
            </a:pPr>
            <a:r>
              <a:rPr lang="en-US" dirty="0" smtClean="0"/>
              <a:t>Page</a:t>
            </a:r>
            <a:endParaRPr lang="en-US" dirty="0"/>
          </a:p>
        </p:txBody>
      </p:sp>
      <p:sp>
        <p:nvSpPr>
          <p:cNvPr id="8" name="Slide Number Placeholder 7"/>
          <p:cNvSpPr>
            <a:spLocks noGrp="1"/>
          </p:cNvSpPr>
          <p:nvPr>
            <p:ph type="sldNum" sz="quarter" idx="11"/>
          </p:nvPr>
        </p:nvSpPr>
        <p:spPr/>
        <p:txBody>
          <a:bodyPr/>
          <a:lstStyle/>
          <a:p>
            <a:fld id="{5286DDC7-E26B-44D3-86E1-3B3DBC1D8EFB}" type="slidenum">
              <a:rPr lang="en-US" smtClean="0"/>
              <a:pPr/>
              <a:t>‹#›</a:t>
            </a:fld>
            <a:endParaRPr lang="en-US" dirty="0"/>
          </a:p>
        </p:txBody>
      </p:sp>
      <p:sp>
        <p:nvSpPr>
          <p:cNvPr id="9" name="Footer Placeholder 8"/>
          <p:cNvSpPr>
            <a:spLocks noGrp="1"/>
          </p:cNvSpPr>
          <p:nvPr>
            <p:ph type="ftr" sz="quarter" idx="12"/>
          </p:nvPr>
        </p:nvSpPr>
        <p:spPr/>
        <p:txBody>
          <a:bodyPr/>
          <a:lstStyle/>
          <a:p>
            <a:pPr>
              <a:defRPr/>
            </a:pP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2924" y="309457"/>
            <a:ext cx="3309144" cy="1316990"/>
          </a:xfrm>
        </p:spPr>
        <p:txBody>
          <a:bodyPr anchor="b"/>
          <a:lstStyle>
            <a:lvl1pPr algn="l">
              <a:defRPr sz="2200" b="1"/>
            </a:lvl1pPr>
          </a:lstStyle>
          <a:p>
            <a:r>
              <a:rPr lang="en-US" smtClean="0"/>
              <a:t>Click to edit Master title style</a:t>
            </a:r>
            <a:endParaRPr lang="en-US"/>
          </a:p>
        </p:txBody>
      </p:sp>
      <p:sp>
        <p:nvSpPr>
          <p:cNvPr id="3" name="Content Placeholder 2"/>
          <p:cNvSpPr>
            <a:spLocks noGrp="1"/>
          </p:cNvSpPr>
          <p:nvPr>
            <p:ph idx="1"/>
          </p:nvPr>
        </p:nvSpPr>
        <p:spPr>
          <a:xfrm>
            <a:off x="3932555" y="309457"/>
            <a:ext cx="5622925" cy="6633528"/>
          </a:xfrm>
        </p:spPr>
        <p:txBody>
          <a:bodyPr/>
          <a:lstStyle>
            <a:lvl1pPr>
              <a:defRPr sz="3600"/>
            </a:lvl1pPr>
            <a:lvl2pPr>
              <a:defRPr sz="3100"/>
            </a:lvl2pPr>
            <a:lvl3pPr>
              <a:defRPr sz="2700"/>
            </a:lvl3pPr>
            <a:lvl4pPr>
              <a:defRPr sz="2200"/>
            </a:lvl4pPr>
            <a:lvl5pPr>
              <a:defRPr sz="2200"/>
            </a:lvl5pPr>
            <a:lvl6pPr>
              <a:defRPr sz="2200"/>
            </a:lvl6pPr>
            <a:lvl7pPr>
              <a:defRPr sz="2200"/>
            </a:lvl7pPr>
            <a:lvl8pPr>
              <a:defRPr sz="2200"/>
            </a:lvl8pPr>
            <a:lvl9pPr>
              <a:defRPr sz="2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2924" y="1626447"/>
            <a:ext cx="3309144" cy="5316538"/>
          </a:xfrm>
        </p:spPr>
        <p:txBody>
          <a:bodyPr/>
          <a:lstStyle>
            <a:lvl1pPr marL="0" indent="0">
              <a:buNone/>
              <a:defRPr sz="1600"/>
            </a:lvl1pPr>
            <a:lvl2pPr marL="509233" indent="0">
              <a:buNone/>
              <a:defRPr sz="1300"/>
            </a:lvl2pPr>
            <a:lvl3pPr marL="1018467" indent="0">
              <a:buNone/>
              <a:defRPr sz="1100"/>
            </a:lvl3pPr>
            <a:lvl4pPr marL="1527701" indent="0">
              <a:buNone/>
              <a:defRPr sz="1000"/>
            </a:lvl4pPr>
            <a:lvl5pPr marL="2036935" indent="0">
              <a:buNone/>
              <a:defRPr sz="1000"/>
            </a:lvl5pPr>
            <a:lvl6pPr marL="2546169" indent="0">
              <a:buNone/>
              <a:defRPr sz="1000"/>
            </a:lvl6pPr>
            <a:lvl7pPr marL="3055400" indent="0">
              <a:buNone/>
              <a:defRPr sz="1000"/>
            </a:lvl7pPr>
            <a:lvl8pPr marL="3564636" indent="0">
              <a:buNone/>
              <a:defRPr sz="1000"/>
            </a:lvl8pPr>
            <a:lvl9pPr marL="4073867"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r>
              <a:rPr lang="en-US" dirty="0" smtClean="0"/>
              <a:t>Page</a:t>
            </a: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fld id="{5286DDC7-E26B-44D3-86E1-3B3DBC1D8EF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1517" y="5440680"/>
            <a:ext cx="6035040" cy="642303"/>
          </a:xfrm>
        </p:spPr>
        <p:txBody>
          <a:bodyPr anchor="b"/>
          <a:lstStyle>
            <a:lvl1pPr algn="l">
              <a:defRPr sz="2200" b="1"/>
            </a:lvl1pPr>
          </a:lstStyle>
          <a:p>
            <a:r>
              <a:rPr lang="en-US" smtClean="0"/>
              <a:t>Click to edit Master title style</a:t>
            </a:r>
            <a:endParaRPr lang="en-US"/>
          </a:p>
        </p:txBody>
      </p:sp>
      <p:sp>
        <p:nvSpPr>
          <p:cNvPr id="3" name="Picture Placeholder 2"/>
          <p:cNvSpPr>
            <a:spLocks noGrp="1"/>
          </p:cNvSpPr>
          <p:nvPr>
            <p:ph type="pic" idx="1"/>
          </p:nvPr>
        </p:nvSpPr>
        <p:spPr>
          <a:xfrm>
            <a:off x="1971517" y="694478"/>
            <a:ext cx="6035040" cy="4663440"/>
          </a:xfrm>
        </p:spPr>
        <p:txBody>
          <a:bodyPr/>
          <a:lstStyle>
            <a:lvl1pPr marL="0" indent="0">
              <a:buNone/>
              <a:defRPr sz="3600"/>
            </a:lvl1pPr>
            <a:lvl2pPr marL="509233" indent="0">
              <a:buNone/>
              <a:defRPr sz="3100"/>
            </a:lvl2pPr>
            <a:lvl3pPr marL="1018467" indent="0">
              <a:buNone/>
              <a:defRPr sz="2700"/>
            </a:lvl3pPr>
            <a:lvl4pPr marL="1527701" indent="0">
              <a:buNone/>
              <a:defRPr sz="2200"/>
            </a:lvl4pPr>
            <a:lvl5pPr marL="2036935" indent="0">
              <a:buNone/>
              <a:defRPr sz="2200"/>
            </a:lvl5pPr>
            <a:lvl6pPr marL="2546169" indent="0">
              <a:buNone/>
              <a:defRPr sz="2200"/>
            </a:lvl6pPr>
            <a:lvl7pPr marL="3055400" indent="0">
              <a:buNone/>
              <a:defRPr sz="2200"/>
            </a:lvl7pPr>
            <a:lvl8pPr marL="3564636" indent="0">
              <a:buNone/>
              <a:defRPr sz="2200"/>
            </a:lvl8pPr>
            <a:lvl9pPr marL="4073867" indent="0">
              <a:buNone/>
              <a:defRPr sz="2200"/>
            </a:lvl9pPr>
          </a:lstStyle>
          <a:p>
            <a:endParaRPr lang="en-US" dirty="0"/>
          </a:p>
        </p:txBody>
      </p:sp>
      <p:sp>
        <p:nvSpPr>
          <p:cNvPr id="4" name="Text Placeholder 3"/>
          <p:cNvSpPr>
            <a:spLocks noGrp="1"/>
          </p:cNvSpPr>
          <p:nvPr>
            <p:ph type="body" sz="half" idx="2"/>
          </p:nvPr>
        </p:nvSpPr>
        <p:spPr>
          <a:xfrm>
            <a:off x="1971517" y="6082983"/>
            <a:ext cx="6035040" cy="912177"/>
          </a:xfrm>
        </p:spPr>
        <p:txBody>
          <a:bodyPr/>
          <a:lstStyle>
            <a:lvl1pPr marL="0" indent="0">
              <a:buNone/>
              <a:defRPr sz="1600"/>
            </a:lvl1pPr>
            <a:lvl2pPr marL="509233" indent="0">
              <a:buNone/>
              <a:defRPr sz="1300"/>
            </a:lvl2pPr>
            <a:lvl3pPr marL="1018467" indent="0">
              <a:buNone/>
              <a:defRPr sz="1100"/>
            </a:lvl3pPr>
            <a:lvl4pPr marL="1527701" indent="0">
              <a:buNone/>
              <a:defRPr sz="1000"/>
            </a:lvl4pPr>
            <a:lvl5pPr marL="2036935" indent="0">
              <a:buNone/>
              <a:defRPr sz="1000"/>
            </a:lvl5pPr>
            <a:lvl6pPr marL="2546169" indent="0">
              <a:buNone/>
              <a:defRPr sz="1000"/>
            </a:lvl6pPr>
            <a:lvl7pPr marL="3055400" indent="0">
              <a:buNone/>
              <a:defRPr sz="1000"/>
            </a:lvl7pPr>
            <a:lvl8pPr marL="3564636" indent="0">
              <a:buNone/>
              <a:defRPr sz="1000"/>
            </a:lvl8pPr>
            <a:lvl9pPr marL="4073867"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r>
              <a:rPr lang="en-US" dirty="0" smtClean="0"/>
              <a:t>Page</a:t>
            </a: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fld id="{5286DDC7-E26B-44D3-86E1-3B3DBC1D8EFB}"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r>
              <a:rPr lang="en-US" dirty="0" smtClean="0"/>
              <a:t>Page</a:t>
            </a: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fld id="{5286DDC7-E26B-44D3-86E1-3B3DBC1D8EFB}" type="slidenum">
              <a:rPr lang="en-US" smtClean="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022272" y="352637"/>
            <a:ext cx="2488407" cy="751691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53566" y="352637"/>
            <a:ext cx="7301071" cy="751691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r>
              <a:rPr lang="en-US" dirty="0" smtClean="0"/>
              <a:t>Page</a:t>
            </a: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fld id="{5286DDC7-E26B-44D3-86E1-3B3DBC1D8EFB}" type="slidenum">
              <a:rPr lang="en-US" smtClean="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502920" y="311256"/>
            <a:ext cx="9052560" cy="1295400"/>
          </a:xfrm>
          <a:prstGeom prst="rect">
            <a:avLst/>
          </a:prstGeom>
        </p:spPr>
        <p:txBody>
          <a:bodyPr/>
          <a:lstStyle/>
          <a:p>
            <a:r>
              <a:rPr lang="en-US" smtClean="0"/>
              <a:t>Click to edit Master title style</a:t>
            </a:r>
            <a:endParaRPr lang="en-US"/>
          </a:p>
        </p:txBody>
      </p:sp>
      <p:sp>
        <p:nvSpPr>
          <p:cNvPr id="3" name="Table Placeholder 2"/>
          <p:cNvSpPr>
            <a:spLocks noGrp="1"/>
          </p:cNvSpPr>
          <p:nvPr>
            <p:ph type="tbl" idx="1"/>
          </p:nvPr>
        </p:nvSpPr>
        <p:spPr>
          <a:xfrm>
            <a:off x="2263140" y="2245360"/>
            <a:ext cx="7040880" cy="4663440"/>
          </a:xfrm>
        </p:spPr>
        <p:txBody>
          <a:bodyPr/>
          <a:lstStyle/>
          <a:p>
            <a:endParaRPr lang="en-US" dirty="0"/>
          </a:p>
        </p:txBody>
      </p:sp>
      <p:sp>
        <p:nvSpPr>
          <p:cNvPr id="4" name="Slide Number Placeholder 3"/>
          <p:cNvSpPr>
            <a:spLocks noGrp="1"/>
          </p:cNvSpPr>
          <p:nvPr>
            <p:ph type="sldNum" sz="quarter" idx="10"/>
          </p:nvPr>
        </p:nvSpPr>
        <p:spPr>
          <a:xfrm>
            <a:off x="251460" y="7254240"/>
            <a:ext cx="335280" cy="259080"/>
          </a:xfrm>
        </p:spPr>
        <p:txBody>
          <a:bodyPr/>
          <a:lstStyle>
            <a:lvl1pPr>
              <a:defRPr/>
            </a:lvl1pPr>
          </a:lstStyle>
          <a:p>
            <a:fld id="{89920F6C-FABB-4021-B1F2-1CB30D90F91F}"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r>
              <a:rPr lang="en-US" dirty="0" smtClean="0"/>
              <a:t>Page</a:t>
            </a: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a:xfrm>
            <a:off x="6934200" y="7203864"/>
            <a:ext cx="2346960" cy="413808"/>
          </a:xfrm>
        </p:spPr>
        <p:txBody>
          <a:bodyPr/>
          <a:lstStyle/>
          <a:p>
            <a:fld id="{5286DDC7-E26B-44D3-86E1-3B3DBC1D8EFB}"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4544" y="4994491"/>
            <a:ext cx="8549640" cy="1543685"/>
          </a:xfrm>
        </p:spPr>
        <p:txBody>
          <a:bodyPr anchor="t"/>
          <a:lstStyle>
            <a:lvl1pPr algn="l">
              <a:defRPr sz="4500" b="1" cap="all"/>
            </a:lvl1pPr>
          </a:lstStyle>
          <a:p>
            <a:r>
              <a:rPr lang="en-US" smtClean="0"/>
              <a:t>Click to edit Master title style</a:t>
            </a:r>
            <a:endParaRPr lang="en-US"/>
          </a:p>
        </p:txBody>
      </p:sp>
      <p:sp>
        <p:nvSpPr>
          <p:cNvPr id="3" name="Text Placeholder 2"/>
          <p:cNvSpPr>
            <a:spLocks noGrp="1"/>
          </p:cNvSpPr>
          <p:nvPr>
            <p:ph type="body" idx="1"/>
          </p:nvPr>
        </p:nvSpPr>
        <p:spPr>
          <a:xfrm>
            <a:off x="794544" y="3294275"/>
            <a:ext cx="8549640" cy="1700212"/>
          </a:xfrm>
        </p:spPr>
        <p:txBody>
          <a:bodyPr anchor="b"/>
          <a:lstStyle>
            <a:lvl1pPr marL="0" indent="0">
              <a:buNone/>
              <a:defRPr sz="2200">
                <a:solidFill>
                  <a:schemeClr val="tx1">
                    <a:tint val="75000"/>
                  </a:schemeClr>
                </a:solidFill>
              </a:defRPr>
            </a:lvl1pPr>
            <a:lvl2pPr marL="509233" indent="0">
              <a:buNone/>
              <a:defRPr sz="2000">
                <a:solidFill>
                  <a:schemeClr val="tx1">
                    <a:tint val="75000"/>
                  </a:schemeClr>
                </a:solidFill>
              </a:defRPr>
            </a:lvl2pPr>
            <a:lvl3pPr marL="1018467" indent="0">
              <a:buNone/>
              <a:defRPr sz="1800">
                <a:solidFill>
                  <a:schemeClr val="tx1">
                    <a:tint val="75000"/>
                  </a:schemeClr>
                </a:solidFill>
              </a:defRPr>
            </a:lvl3pPr>
            <a:lvl4pPr marL="1527701" indent="0">
              <a:buNone/>
              <a:defRPr sz="1600">
                <a:solidFill>
                  <a:schemeClr val="tx1">
                    <a:tint val="75000"/>
                  </a:schemeClr>
                </a:solidFill>
              </a:defRPr>
            </a:lvl4pPr>
            <a:lvl5pPr marL="2036935" indent="0">
              <a:buNone/>
              <a:defRPr sz="1600">
                <a:solidFill>
                  <a:schemeClr val="tx1">
                    <a:tint val="75000"/>
                  </a:schemeClr>
                </a:solidFill>
              </a:defRPr>
            </a:lvl5pPr>
            <a:lvl6pPr marL="2546169" indent="0">
              <a:buNone/>
              <a:defRPr sz="1600">
                <a:solidFill>
                  <a:schemeClr val="tx1">
                    <a:tint val="75000"/>
                  </a:schemeClr>
                </a:solidFill>
              </a:defRPr>
            </a:lvl6pPr>
            <a:lvl7pPr marL="3055400" indent="0">
              <a:buNone/>
              <a:defRPr sz="1600">
                <a:solidFill>
                  <a:schemeClr val="tx1">
                    <a:tint val="75000"/>
                  </a:schemeClr>
                </a:solidFill>
              </a:defRPr>
            </a:lvl7pPr>
            <a:lvl8pPr marL="3564636" indent="0">
              <a:buNone/>
              <a:defRPr sz="1600">
                <a:solidFill>
                  <a:schemeClr val="tx1">
                    <a:tint val="75000"/>
                  </a:schemeClr>
                </a:solidFill>
              </a:defRPr>
            </a:lvl8pPr>
            <a:lvl9pPr marL="4073867"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r>
              <a:rPr lang="en-US" dirty="0" smtClean="0"/>
              <a:t>Page</a:t>
            </a: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fld id="{5286DDC7-E26B-44D3-86E1-3B3DBC1D8EFB}"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53562" y="2054648"/>
            <a:ext cx="4894738" cy="5814907"/>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615944" y="2054648"/>
            <a:ext cx="4894739" cy="5814907"/>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r>
              <a:rPr lang="en-US" dirty="0" smtClean="0"/>
              <a:t>Page</a:t>
            </a: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fld id="{5286DDC7-E26B-44D3-86E1-3B3DBC1D8EFB}"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311256"/>
            <a:ext cx="9052560" cy="1295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2921" y="1739795"/>
            <a:ext cx="4444207" cy="725064"/>
          </a:xfrm>
        </p:spPr>
        <p:txBody>
          <a:bodyPr anchor="b"/>
          <a:lstStyle>
            <a:lvl1pPr marL="0" indent="0">
              <a:buNone/>
              <a:defRPr sz="2700" b="1"/>
            </a:lvl1pPr>
            <a:lvl2pPr marL="509233" indent="0">
              <a:buNone/>
              <a:defRPr sz="2200" b="1"/>
            </a:lvl2pPr>
            <a:lvl3pPr marL="1018467" indent="0">
              <a:buNone/>
              <a:defRPr sz="2000" b="1"/>
            </a:lvl3pPr>
            <a:lvl4pPr marL="1527701" indent="0">
              <a:buNone/>
              <a:defRPr sz="1800" b="1"/>
            </a:lvl4pPr>
            <a:lvl5pPr marL="2036935" indent="0">
              <a:buNone/>
              <a:defRPr sz="1800" b="1"/>
            </a:lvl5pPr>
            <a:lvl6pPr marL="2546169" indent="0">
              <a:buNone/>
              <a:defRPr sz="1800" b="1"/>
            </a:lvl6pPr>
            <a:lvl7pPr marL="3055400" indent="0">
              <a:buNone/>
              <a:defRPr sz="1800" b="1"/>
            </a:lvl7pPr>
            <a:lvl8pPr marL="3564636" indent="0">
              <a:buNone/>
              <a:defRPr sz="1800" b="1"/>
            </a:lvl8pPr>
            <a:lvl9pPr marL="4073867" indent="0">
              <a:buNone/>
              <a:defRPr sz="1800" b="1"/>
            </a:lvl9pPr>
          </a:lstStyle>
          <a:p>
            <a:pPr lvl="0"/>
            <a:r>
              <a:rPr lang="en-US" smtClean="0"/>
              <a:t>Click to edit Master text styles</a:t>
            </a:r>
          </a:p>
        </p:txBody>
      </p:sp>
      <p:sp>
        <p:nvSpPr>
          <p:cNvPr id="4" name="Content Placeholder 3"/>
          <p:cNvSpPr>
            <a:spLocks noGrp="1"/>
          </p:cNvSpPr>
          <p:nvPr>
            <p:ph sz="half" idx="2"/>
          </p:nvPr>
        </p:nvSpPr>
        <p:spPr>
          <a:xfrm>
            <a:off x="502921" y="2464859"/>
            <a:ext cx="4444207" cy="4478126"/>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09531" y="1739795"/>
            <a:ext cx="4445953" cy="725064"/>
          </a:xfrm>
        </p:spPr>
        <p:txBody>
          <a:bodyPr anchor="b"/>
          <a:lstStyle>
            <a:lvl1pPr marL="0" indent="0">
              <a:buNone/>
              <a:defRPr sz="2700" b="1"/>
            </a:lvl1pPr>
            <a:lvl2pPr marL="509233" indent="0">
              <a:buNone/>
              <a:defRPr sz="2200" b="1"/>
            </a:lvl2pPr>
            <a:lvl3pPr marL="1018467" indent="0">
              <a:buNone/>
              <a:defRPr sz="2000" b="1"/>
            </a:lvl3pPr>
            <a:lvl4pPr marL="1527701" indent="0">
              <a:buNone/>
              <a:defRPr sz="1800" b="1"/>
            </a:lvl4pPr>
            <a:lvl5pPr marL="2036935" indent="0">
              <a:buNone/>
              <a:defRPr sz="1800" b="1"/>
            </a:lvl5pPr>
            <a:lvl6pPr marL="2546169" indent="0">
              <a:buNone/>
              <a:defRPr sz="1800" b="1"/>
            </a:lvl6pPr>
            <a:lvl7pPr marL="3055400" indent="0">
              <a:buNone/>
              <a:defRPr sz="1800" b="1"/>
            </a:lvl7pPr>
            <a:lvl8pPr marL="3564636" indent="0">
              <a:buNone/>
              <a:defRPr sz="1800" b="1"/>
            </a:lvl8pPr>
            <a:lvl9pPr marL="4073867" indent="0">
              <a:buNone/>
              <a:defRPr sz="1800" b="1"/>
            </a:lvl9pPr>
          </a:lstStyle>
          <a:p>
            <a:pPr lvl="0"/>
            <a:r>
              <a:rPr lang="en-US" smtClean="0"/>
              <a:t>Click to edit Master text styles</a:t>
            </a:r>
          </a:p>
        </p:txBody>
      </p:sp>
      <p:sp>
        <p:nvSpPr>
          <p:cNvPr id="6" name="Content Placeholder 5"/>
          <p:cNvSpPr>
            <a:spLocks noGrp="1"/>
          </p:cNvSpPr>
          <p:nvPr>
            <p:ph sz="quarter" idx="4"/>
          </p:nvPr>
        </p:nvSpPr>
        <p:spPr>
          <a:xfrm>
            <a:off x="5109531" y="2464859"/>
            <a:ext cx="4445953" cy="4478126"/>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r>
              <a:rPr lang="en-US" dirty="0" smtClean="0"/>
              <a:t>Page</a:t>
            </a:r>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fld id="{5286DDC7-E26B-44D3-86E1-3B3DBC1D8EFB}"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dirty="0" smtClean="0"/>
              <a:t>Page</a:t>
            </a:r>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fld id="{5286DDC7-E26B-44D3-86E1-3B3DBC1D8EFB}"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dirty="0" smtClean="0"/>
              <a:t>Page</a:t>
            </a:r>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p:txBody>
          <a:bodyPr/>
          <a:lstStyle/>
          <a:p>
            <a:fld id="{5286DDC7-E26B-44D3-86E1-3B3DBC1D8EFB}" type="slidenum">
              <a:rPr lang="en-US" smtClean="0"/>
              <a:pPr/>
              <a:t>‹#›</a:t>
            </a:fld>
            <a:endParaRPr lang="en-US" dirty="0"/>
          </a:p>
        </p:txBody>
      </p:sp>
      <p:sp>
        <p:nvSpPr>
          <p:cNvPr id="5" name="Title 4"/>
          <p:cNvSpPr>
            <a:spLocks noGrp="1"/>
          </p:cNvSpPr>
          <p:nvPr userDrawn="1">
            <p:ph type="title" hasCustomPrompt="1"/>
          </p:nvPr>
        </p:nvSpPr>
        <p:spPr>
          <a:xfrm>
            <a:off x="0" y="2"/>
            <a:ext cx="10058400" cy="1219200"/>
          </a:xfrm>
          <a:solidFill>
            <a:srgbClr val="36963D"/>
          </a:solidFill>
        </p:spPr>
        <p:txBody>
          <a:bodyPr>
            <a:normAutofit/>
          </a:bodyPr>
          <a:lstStyle/>
          <a:p>
            <a:pPr marL="236482" indent="-236482" algn="l"/>
            <a:r>
              <a:rPr lang="en-US" sz="2800" b="1" dirty="0" smtClean="0">
                <a:solidFill>
                  <a:schemeClr val="bg1"/>
                </a:solidFill>
              </a:rPr>
              <a:t>	</a:t>
            </a:r>
            <a:endParaRPr lang="en-US" sz="2800" b="1" dirty="0">
              <a:solidFill>
                <a:schemeClr val="bg1"/>
              </a:solidFill>
            </a:endParaRP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2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dirty="0" smtClean="0"/>
              <a:t>Page</a:t>
            </a:r>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5" name="Title 4"/>
          <p:cNvSpPr>
            <a:spLocks noGrp="1"/>
          </p:cNvSpPr>
          <p:nvPr userDrawn="1">
            <p:ph type="title" hasCustomPrompt="1"/>
          </p:nvPr>
        </p:nvSpPr>
        <p:spPr>
          <a:xfrm>
            <a:off x="0" y="2"/>
            <a:ext cx="10058400" cy="1219200"/>
          </a:xfrm>
          <a:solidFill>
            <a:srgbClr val="36963D"/>
          </a:solidFill>
        </p:spPr>
        <p:txBody>
          <a:bodyPr>
            <a:normAutofit/>
          </a:bodyPr>
          <a:lstStyle/>
          <a:p>
            <a:pPr marL="236482" indent="-236482" algn="l"/>
            <a:r>
              <a:rPr lang="en-US" sz="2800" b="1" dirty="0" smtClean="0">
                <a:solidFill>
                  <a:schemeClr val="bg1"/>
                </a:solidFill>
              </a:rPr>
              <a:t>	</a:t>
            </a:r>
            <a:endParaRPr lang="en-US" sz="2800" b="1" dirty="0">
              <a:solidFill>
                <a:schemeClr val="bg1"/>
              </a:solidFill>
            </a:endParaRP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dirty="0" smtClean="0"/>
              <a:t>Page</a:t>
            </a:r>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p:txBody>
          <a:bodyPr/>
          <a:lstStyle/>
          <a:p>
            <a:fld id="{5286DDC7-E26B-44D3-86E1-3B3DBC1D8EFB}" type="slidenum">
              <a:rPr lang="en-US" smtClean="0"/>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2920" y="311256"/>
            <a:ext cx="9052560" cy="1295400"/>
          </a:xfrm>
          <a:prstGeom prst="rect">
            <a:avLst/>
          </a:prstGeom>
        </p:spPr>
        <p:txBody>
          <a:bodyPr vert="horz" lIns="101846" tIns="50923" rIns="101846" bIns="50923"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502920" y="1813564"/>
            <a:ext cx="9052560" cy="5129425"/>
          </a:xfrm>
          <a:prstGeom prst="rect">
            <a:avLst/>
          </a:prstGeom>
        </p:spPr>
        <p:txBody>
          <a:bodyPr vert="horz" lIns="101846" tIns="50923" rIns="101846" bIns="50923"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502920" y="7203864"/>
            <a:ext cx="2346960" cy="413808"/>
          </a:xfrm>
          <a:prstGeom prst="rect">
            <a:avLst/>
          </a:prstGeom>
        </p:spPr>
        <p:txBody>
          <a:bodyPr vert="horz" lIns="101846" tIns="50923" rIns="101846" bIns="50923" rtlCol="0" anchor="ctr"/>
          <a:lstStyle>
            <a:lvl1pPr algn="l">
              <a:defRPr sz="1300">
                <a:solidFill>
                  <a:schemeClr val="tx1">
                    <a:tint val="75000"/>
                  </a:schemeClr>
                </a:solidFill>
              </a:defRPr>
            </a:lvl1pPr>
          </a:lstStyle>
          <a:p>
            <a:pPr>
              <a:defRPr/>
            </a:pPr>
            <a:r>
              <a:rPr lang="en-US" dirty="0" smtClean="0"/>
              <a:t>Page</a:t>
            </a:r>
            <a:endParaRPr lang="en-US" dirty="0"/>
          </a:p>
        </p:txBody>
      </p:sp>
      <p:sp>
        <p:nvSpPr>
          <p:cNvPr id="5" name="Footer Placeholder 4"/>
          <p:cNvSpPr>
            <a:spLocks noGrp="1"/>
          </p:cNvSpPr>
          <p:nvPr>
            <p:ph type="ftr" sz="quarter" idx="3"/>
          </p:nvPr>
        </p:nvSpPr>
        <p:spPr>
          <a:xfrm>
            <a:off x="3436620" y="7203864"/>
            <a:ext cx="3185160" cy="413808"/>
          </a:xfrm>
          <a:prstGeom prst="rect">
            <a:avLst/>
          </a:prstGeom>
        </p:spPr>
        <p:txBody>
          <a:bodyPr vert="horz" lIns="101846" tIns="50923" rIns="101846" bIns="50923" rtlCol="0" anchor="ctr"/>
          <a:lstStyle>
            <a:lvl1pPr algn="ctr">
              <a:defRPr sz="1300">
                <a:solidFill>
                  <a:schemeClr val="tx1">
                    <a:tint val="75000"/>
                  </a:schemeClr>
                </a:solidFill>
              </a:defRPr>
            </a:lvl1pPr>
          </a:lstStyle>
          <a:p>
            <a:pPr>
              <a:defRPr/>
            </a:pPr>
            <a:endParaRPr lang="en-US" dirty="0"/>
          </a:p>
        </p:txBody>
      </p:sp>
      <p:sp>
        <p:nvSpPr>
          <p:cNvPr id="6" name="Slide Number Placeholder 5"/>
          <p:cNvSpPr>
            <a:spLocks noGrp="1"/>
          </p:cNvSpPr>
          <p:nvPr>
            <p:ph type="sldNum" sz="quarter" idx="4"/>
          </p:nvPr>
        </p:nvSpPr>
        <p:spPr>
          <a:xfrm>
            <a:off x="7208520" y="7203864"/>
            <a:ext cx="2346960" cy="413808"/>
          </a:xfrm>
          <a:prstGeom prst="rect">
            <a:avLst/>
          </a:prstGeom>
        </p:spPr>
        <p:txBody>
          <a:bodyPr vert="horz" lIns="101846" tIns="50923" rIns="101846" bIns="50923" rtlCol="0" anchor="ctr"/>
          <a:lstStyle>
            <a:lvl1pPr algn="r">
              <a:defRPr sz="1300">
                <a:solidFill>
                  <a:schemeClr val="tx1">
                    <a:tint val="75000"/>
                  </a:schemeClr>
                </a:solidFill>
              </a:defRPr>
            </a:lvl1pPr>
          </a:lstStyle>
          <a:p>
            <a:fld id="{5286DDC7-E26B-44D3-86E1-3B3DBC1D8EFB}" type="slidenum">
              <a:rPr lang="en-US" smtClean="0"/>
              <a:pPr/>
              <a:t>‹#›</a:t>
            </a:fld>
            <a:endParaRPr lang="en-US" dirty="0"/>
          </a:p>
        </p:txBody>
      </p:sp>
      <p:pic>
        <p:nvPicPr>
          <p:cNvPr id="7" name="Picture 3" descr="Citizens Logo 1"/>
          <p:cNvPicPr>
            <a:picLocks noChangeAspect="1" noChangeArrowheads="1"/>
          </p:cNvPicPr>
          <p:nvPr/>
        </p:nvPicPr>
        <p:blipFill>
          <a:blip r:embed="rId16" cstate="print"/>
          <a:srcRect/>
          <a:stretch>
            <a:fillRect/>
          </a:stretch>
        </p:blipFill>
        <p:spPr bwMode="auto">
          <a:xfrm>
            <a:off x="8534400" y="7032628"/>
            <a:ext cx="1447800" cy="7397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74" r:id="rId8"/>
    <p:sldLayoutId id="2147483673" r:id="rId9"/>
    <p:sldLayoutId id="2147483668" r:id="rId10"/>
    <p:sldLayoutId id="2147483669" r:id="rId11"/>
    <p:sldLayoutId id="2147483670" r:id="rId12"/>
    <p:sldLayoutId id="2147483671" r:id="rId13"/>
    <p:sldLayoutId id="2147483672" r:id="rId14"/>
  </p:sldLayoutIdLst>
  <p:txStyles>
    <p:titleStyle>
      <a:lvl1pPr algn="ctr" defTabSz="1018467" rtl="0" eaLnBrk="1" latinLnBrk="0" hangingPunct="1">
        <a:spcBef>
          <a:spcPct val="0"/>
        </a:spcBef>
        <a:buNone/>
        <a:defRPr sz="4900" kern="1200">
          <a:solidFill>
            <a:schemeClr val="tx1"/>
          </a:solidFill>
          <a:latin typeface="+mj-lt"/>
          <a:ea typeface="+mj-ea"/>
          <a:cs typeface="+mj-cs"/>
        </a:defRPr>
      </a:lvl1pPr>
    </p:titleStyle>
    <p:bodyStyle>
      <a:lvl1pPr marL="381925" indent="-381925" algn="l" defTabSz="1018467" rtl="0" eaLnBrk="1" latinLnBrk="0" hangingPunct="1">
        <a:spcBef>
          <a:spcPct val="20000"/>
        </a:spcBef>
        <a:buFont typeface="Arial" pitchFamily="34" charset="0"/>
        <a:buChar char="•"/>
        <a:defRPr sz="3600" kern="1200">
          <a:solidFill>
            <a:schemeClr val="tx1"/>
          </a:solidFill>
          <a:latin typeface="+mn-lt"/>
          <a:ea typeface="+mn-ea"/>
          <a:cs typeface="+mn-cs"/>
        </a:defRPr>
      </a:lvl1pPr>
      <a:lvl2pPr marL="827504" indent="-318271" algn="l" defTabSz="1018467" rtl="0" eaLnBrk="1" latinLnBrk="0" hangingPunct="1">
        <a:spcBef>
          <a:spcPct val="20000"/>
        </a:spcBef>
        <a:buFont typeface="Arial" pitchFamily="34" charset="0"/>
        <a:buChar char="–"/>
        <a:defRPr sz="3100" kern="1200">
          <a:solidFill>
            <a:schemeClr val="tx1"/>
          </a:solidFill>
          <a:latin typeface="+mn-lt"/>
          <a:ea typeface="+mn-ea"/>
          <a:cs typeface="+mn-cs"/>
        </a:defRPr>
      </a:lvl2pPr>
      <a:lvl3pPr marL="1273084" indent="-254616" algn="l" defTabSz="1018467" rtl="0" eaLnBrk="1" latinLnBrk="0" hangingPunct="1">
        <a:spcBef>
          <a:spcPct val="20000"/>
        </a:spcBef>
        <a:buFont typeface="Arial" pitchFamily="34" charset="0"/>
        <a:buChar char="•"/>
        <a:defRPr sz="2700" kern="1200">
          <a:solidFill>
            <a:schemeClr val="tx1"/>
          </a:solidFill>
          <a:latin typeface="+mn-lt"/>
          <a:ea typeface="+mn-ea"/>
          <a:cs typeface="+mn-cs"/>
        </a:defRPr>
      </a:lvl3pPr>
      <a:lvl4pPr marL="1782317" indent="-254616" algn="l" defTabSz="1018467"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91551" indent="-254616" algn="l" defTabSz="1018467"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800785" indent="-254616" algn="l" defTabSz="1018467"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10019" indent="-254616" algn="l" defTabSz="1018467"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19251" indent="-254616" algn="l" defTabSz="1018467"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28485" indent="-254616" algn="l" defTabSz="1018467"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en-US"/>
      </a:defPPr>
      <a:lvl1pPr marL="0" algn="l" defTabSz="1018467" rtl="0" eaLnBrk="1" latinLnBrk="0" hangingPunct="1">
        <a:defRPr sz="2000" kern="1200">
          <a:solidFill>
            <a:schemeClr val="tx1"/>
          </a:solidFill>
          <a:latin typeface="+mn-lt"/>
          <a:ea typeface="+mn-ea"/>
          <a:cs typeface="+mn-cs"/>
        </a:defRPr>
      </a:lvl1pPr>
      <a:lvl2pPr marL="509233" algn="l" defTabSz="1018467" rtl="0" eaLnBrk="1" latinLnBrk="0" hangingPunct="1">
        <a:defRPr sz="2000" kern="1200">
          <a:solidFill>
            <a:schemeClr val="tx1"/>
          </a:solidFill>
          <a:latin typeface="+mn-lt"/>
          <a:ea typeface="+mn-ea"/>
          <a:cs typeface="+mn-cs"/>
        </a:defRPr>
      </a:lvl2pPr>
      <a:lvl3pPr marL="1018467" algn="l" defTabSz="1018467" rtl="0" eaLnBrk="1" latinLnBrk="0" hangingPunct="1">
        <a:defRPr sz="2000" kern="1200">
          <a:solidFill>
            <a:schemeClr val="tx1"/>
          </a:solidFill>
          <a:latin typeface="+mn-lt"/>
          <a:ea typeface="+mn-ea"/>
          <a:cs typeface="+mn-cs"/>
        </a:defRPr>
      </a:lvl3pPr>
      <a:lvl4pPr marL="1527701" algn="l" defTabSz="1018467" rtl="0" eaLnBrk="1" latinLnBrk="0" hangingPunct="1">
        <a:defRPr sz="2000" kern="1200">
          <a:solidFill>
            <a:schemeClr val="tx1"/>
          </a:solidFill>
          <a:latin typeface="+mn-lt"/>
          <a:ea typeface="+mn-ea"/>
          <a:cs typeface="+mn-cs"/>
        </a:defRPr>
      </a:lvl4pPr>
      <a:lvl5pPr marL="2036935" algn="l" defTabSz="1018467" rtl="0" eaLnBrk="1" latinLnBrk="0" hangingPunct="1">
        <a:defRPr sz="2000" kern="1200">
          <a:solidFill>
            <a:schemeClr val="tx1"/>
          </a:solidFill>
          <a:latin typeface="+mn-lt"/>
          <a:ea typeface="+mn-ea"/>
          <a:cs typeface="+mn-cs"/>
        </a:defRPr>
      </a:lvl5pPr>
      <a:lvl6pPr marL="2546169" algn="l" defTabSz="1018467" rtl="0" eaLnBrk="1" latinLnBrk="0" hangingPunct="1">
        <a:defRPr sz="2000" kern="1200">
          <a:solidFill>
            <a:schemeClr val="tx1"/>
          </a:solidFill>
          <a:latin typeface="+mn-lt"/>
          <a:ea typeface="+mn-ea"/>
          <a:cs typeface="+mn-cs"/>
        </a:defRPr>
      </a:lvl6pPr>
      <a:lvl7pPr marL="3055400" algn="l" defTabSz="1018467" rtl="0" eaLnBrk="1" latinLnBrk="0" hangingPunct="1">
        <a:defRPr sz="2000" kern="1200">
          <a:solidFill>
            <a:schemeClr val="tx1"/>
          </a:solidFill>
          <a:latin typeface="+mn-lt"/>
          <a:ea typeface="+mn-ea"/>
          <a:cs typeface="+mn-cs"/>
        </a:defRPr>
      </a:lvl7pPr>
      <a:lvl8pPr marL="3564636" algn="l" defTabSz="1018467" rtl="0" eaLnBrk="1" latinLnBrk="0" hangingPunct="1">
        <a:defRPr sz="2000" kern="1200">
          <a:solidFill>
            <a:schemeClr val="tx1"/>
          </a:solidFill>
          <a:latin typeface="+mn-lt"/>
          <a:ea typeface="+mn-ea"/>
          <a:cs typeface="+mn-cs"/>
        </a:defRPr>
      </a:lvl8pPr>
      <a:lvl9pPr marL="4073867" algn="l" defTabSz="1018467"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citizensfla.com/index.cfm" TargetMode="External"/><Relationship Id="rId2" Type="http://schemas.openxmlformats.org/officeDocument/2006/relationships/notesSlide" Target="../notesSlides/notesSlide1.xml"/><Relationship Id="rId1" Type="http://schemas.openxmlformats.org/officeDocument/2006/relationships/slideLayout" Target="../slideLayouts/slideLayout8.xml"/><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2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www.citizensfla.com/index.cfm" TargetMode="External"/><Relationship Id="rId2" Type="http://schemas.openxmlformats.org/officeDocument/2006/relationships/notesSlide" Target="../notesSlides/notesSlide24.xml"/><Relationship Id="rId1" Type="http://schemas.openxmlformats.org/officeDocument/2006/relationships/slideLayout" Target="../slideLayouts/slideLayout8.xml"/><Relationship Id="rId4" Type="http://schemas.openxmlformats.org/officeDocument/2006/relationships/image" Target="../media/image2.gif"/></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13" Type="http://schemas.microsoft.com/office/2007/relationships/diagramDrawing" Target="../diagrams/drawing2.xml"/><Relationship Id="rId18" Type="http://schemas.microsoft.com/office/2007/relationships/diagramDrawing" Target="../diagrams/drawing3.xml"/><Relationship Id="rId26" Type="http://schemas.openxmlformats.org/officeDocument/2006/relationships/diagramQuickStyle" Target="../diagrams/quickStyle5.xml"/><Relationship Id="rId3" Type="http://schemas.openxmlformats.org/officeDocument/2006/relationships/notesSlide" Target="../notesSlides/notesSlide3.xml"/><Relationship Id="rId21" Type="http://schemas.openxmlformats.org/officeDocument/2006/relationships/diagramQuickStyle" Target="../diagrams/quickStyle4.xml"/><Relationship Id="rId7" Type="http://schemas.openxmlformats.org/officeDocument/2006/relationships/diagramColors" Target="../diagrams/colors1.xml"/><Relationship Id="rId12" Type="http://schemas.openxmlformats.org/officeDocument/2006/relationships/diagramColors" Target="../diagrams/colors2.xml"/><Relationship Id="rId17" Type="http://schemas.openxmlformats.org/officeDocument/2006/relationships/diagramColors" Target="../diagrams/colors3.xml"/><Relationship Id="rId25" Type="http://schemas.openxmlformats.org/officeDocument/2006/relationships/diagramLayout" Target="../diagrams/layout5.xml"/><Relationship Id="rId2" Type="http://schemas.openxmlformats.org/officeDocument/2006/relationships/slideLayout" Target="../slideLayouts/slideLayout2.xml"/><Relationship Id="rId16" Type="http://schemas.openxmlformats.org/officeDocument/2006/relationships/diagramQuickStyle" Target="../diagrams/quickStyle3.xml"/><Relationship Id="rId20" Type="http://schemas.openxmlformats.org/officeDocument/2006/relationships/diagramLayout" Target="../diagrams/layout4.xml"/><Relationship Id="rId1" Type="http://schemas.openxmlformats.org/officeDocument/2006/relationships/tags" Target="../tags/tag1.xml"/><Relationship Id="rId6" Type="http://schemas.openxmlformats.org/officeDocument/2006/relationships/diagramQuickStyle" Target="../diagrams/quickStyle1.xml"/><Relationship Id="rId11" Type="http://schemas.openxmlformats.org/officeDocument/2006/relationships/diagramQuickStyle" Target="../diagrams/quickStyle2.xml"/><Relationship Id="rId24" Type="http://schemas.openxmlformats.org/officeDocument/2006/relationships/diagramData" Target="../diagrams/data5.xml"/><Relationship Id="rId5" Type="http://schemas.openxmlformats.org/officeDocument/2006/relationships/diagramLayout" Target="../diagrams/layout1.xml"/><Relationship Id="rId15" Type="http://schemas.openxmlformats.org/officeDocument/2006/relationships/diagramLayout" Target="../diagrams/layout3.xml"/><Relationship Id="rId23" Type="http://schemas.microsoft.com/office/2007/relationships/diagramDrawing" Target="../diagrams/drawing4.xml"/><Relationship Id="rId28" Type="http://schemas.microsoft.com/office/2007/relationships/diagramDrawing" Target="../diagrams/drawing5.xml"/><Relationship Id="rId10" Type="http://schemas.openxmlformats.org/officeDocument/2006/relationships/diagramLayout" Target="../diagrams/layout2.xml"/><Relationship Id="rId19" Type="http://schemas.openxmlformats.org/officeDocument/2006/relationships/diagramData" Target="../diagrams/data4.xml"/><Relationship Id="rId4" Type="http://schemas.openxmlformats.org/officeDocument/2006/relationships/diagramData" Target="../diagrams/data1.xml"/><Relationship Id="rId9" Type="http://schemas.openxmlformats.org/officeDocument/2006/relationships/diagramData" Target="../diagrams/data2.xml"/><Relationship Id="rId14" Type="http://schemas.openxmlformats.org/officeDocument/2006/relationships/diagramData" Target="../diagrams/data3.xml"/><Relationship Id="rId22" Type="http://schemas.openxmlformats.org/officeDocument/2006/relationships/diagramColors" Target="../diagrams/colors4.xml"/><Relationship Id="rId27" Type="http://schemas.openxmlformats.org/officeDocument/2006/relationships/diagramColors" Target="../diagrams/colors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4.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2"/>
          <p:cNvSpPr>
            <a:spLocks noChangeArrowheads="1"/>
          </p:cNvSpPr>
          <p:nvPr/>
        </p:nvSpPr>
        <p:spPr bwMode="auto">
          <a:xfrm>
            <a:off x="990601" y="380999"/>
            <a:ext cx="8915400" cy="1415752"/>
          </a:xfrm>
          <a:prstGeom prst="rect">
            <a:avLst/>
          </a:prstGeom>
          <a:noFill/>
          <a:ln w="9525">
            <a:noFill/>
            <a:miter lim="800000"/>
            <a:headEnd/>
            <a:tailEnd/>
          </a:ln>
        </p:spPr>
        <p:txBody>
          <a:bodyPr lIns="91418" tIns="45710" rIns="91418" bIns="45710">
            <a:spAutoFit/>
          </a:bodyPr>
          <a:lstStyle/>
          <a:p>
            <a:pPr defTabSz="1134798">
              <a:tabLst>
                <a:tab pos="234895" algn="l"/>
                <a:tab pos="457093" algn="l"/>
              </a:tabLst>
            </a:pPr>
            <a:r>
              <a:rPr lang="en-US" sz="2200" b="1" dirty="0">
                <a:solidFill>
                  <a:srgbClr val="002D86"/>
                </a:solidFill>
              </a:rPr>
              <a:t/>
            </a:r>
            <a:br>
              <a:rPr lang="en-US" sz="2200" b="1" dirty="0">
                <a:solidFill>
                  <a:srgbClr val="002D86"/>
                </a:solidFill>
              </a:rPr>
            </a:br>
            <a:endParaRPr lang="en-US" sz="2200" b="1" dirty="0">
              <a:solidFill>
                <a:srgbClr val="002D86"/>
              </a:solidFill>
            </a:endParaRPr>
          </a:p>
          <a:p>
            <a:pPr defTabSz="1134798">
              <a:tabLst>
                <a:tab pos="234895" algn="l"/>
                <a:tab pos="457093" algn="l"/>
              </a:tabLst>
            </a:pPr>
            <a:endParaRPr lang="en-US" sz="2200" b="1" dirty="0">
              <a:solidFill>
                <a:srgbClr val="002D86"/>
              </a:solidFill>
            </a:endParaRPr>
          </a:p>
          <a:p>
            <a:pPr defTabSz="1134798">
              <a:buFontTx/>
              <a:buChar char="•"/>
              <a:tabLst>
                <a:tab pos="234895" algn="l"/>
                <a:tab pos="457093" algn="l"/>
              </a:tabLst>
            </a:pPr>
            <a:endParaRPr lang="en-US" sz="2000" b="1" dirty="0">
              <a:solidFill>
                <a:srgbClr val="002D86"/>
              </a:solidFill>
            </a:endParaRPr>
          </a:p>
        </p:txBody>
      </p:sp>
      <p:pic>
        <p:nvPicPr>
          <p:cNvPr id="52226" name="Picture 2" descr="Citizens Property Insurance Corporation Logo">
            <a:hlinkClick r:id="rId3"/>
          </p:cNvPr>
          <p:cNvPicPr>
            <a:picLocks noChangeAspect="1" noChangeArrowheads="1"/>
          </p:cNvPicPr>
          <p:nvPr/>
        </p:nvPicPr>
        <p:blipFill>
          <a:blip r:embed="rId4" cstate="print"/>
          <a:srcRect/>
          <a:stretch>
            <a:fillRect/>
          </a:stretch>
        </p:blipFill>
        <p:spPr bwMode="auto">
          <a:xfrm>
            <a:off x="6324600" y="6400800"/>
            <a:ext cx="3491865" cy="990600"/>
          </a:xfrm>
          <a:prstGeom prst="rect">
            <a:avLst/>
          </a:prstGeom>
          <a:noFill/>
        </p:spPr>
      </p:pic>
      <p:sp>
        <p:nvSpPr>
          <p:cNvPr id="9" name="Title 4"/>
          <p:cNvSpPr txBox="1">
            <a:spLocks/>
          </p:cNvSpPr>
          <p:nvPr/>
        </p:nvSpPr>
        <p:spPr>
          <a:xfrm>
            <a:off x="0" y="2057400"/>
            <a:ext cx="10058400" cy="1742228"/>
          </a:xfrm>
          <a:prstGeom prst="rect">
            <a:avLst/>
          </a:prstGeom>
          <a:solidFill>
            <a:srgbClr val="36963D"/>
          </a:solidFill>
        </p:spPr>
        <p:txBody>
          <a:bodyPr vert="horz" lIns="101846" tIns="50923" rIns="101846" bIns="50923" rtlCol="0" anchor="ctr">
            <a:normAutofit/>
          </a:bodyPr>
          <a:lstStyle/>
          <a:p>
            <a:pPr marL="338058" marR="0" lvl="0" indent="0" algn="l" defTabSz="1018467" rtl="0" eaLnBrk="1" fontAlgn="auto" latinLnBrk="0" hangingPunct="1">
              <a:lnSpc>
                <a:spcPct val="100000"/>
              </a:lnSpc>
              <a:spcBef>
                <a:spcPct val="0"/>
              </a:spcBef>
              <a:spcAft>
                <a:spcPts val="0"/>
              </a:spcAft>
              <a:buClrTx/>
              <a:buSzTx/>
              <a:buFontTx/>
              <a:buNone/>
              <a:tabLst/>
              <a:defRPr/>
            </a:pPr>
            <a:r>
              <a:rPr kumimoji="0" lang="en-US" sz="3800" b="0" i="0" u="none" strike="noStrike" kern="1200" cap="none" spc="0" normalizeH="0" baseline="0" noProof="0" smtClean="0">
                <a:ln>
                  <a:noFill/>
                </a:ln>
                <a:solidFill>
                  <a:schemeClr val="bg1"/>
                </a:solidFill>
                <a:effectLst/>
                <a:uLnTx/>
                <a:uFillTx/>
                <a:latin typeface="+mn-lt"/>
                <a:ea typeface="+mj-ea"/>
                <a:cs typeface="Microsoft Sans Serif" pitchFamily="34" charset="0"/>
              </a:rPr>
              <a:t>Citizens Property Insurance Corporation:</a:t>
            </a:r>
            <a:r>
              <a:rPr kumimoji="0" lang="en-US" sz="3600" b="0" i="0" u="none" strike="noStrike" kern="1200" cap="none" spc="0" normalizeH="0" baseline="0" noProof="0" smtClean="0">
                <a:ln>
                  <a:noFill/>
                </a:ln>
                <a:solidFill>
                  <a:schemeClr val="bg1"/>
                </a:solidFill>
                <a:effectLst/>
                <a:uLnTx/>
                <a:uFillTx/>
                <a:latin typeface="+mn-lt"/>
                <a:ea typeface="+mj-ea"/>
                <a:cs typeface="Microsoft Sans Serif" pitchFamily="34" charset="0"/>
              </a:rPr>
              <a:t/>
            </a:r>
            <a:br>
              <a:rPr kumimoji="0" lang="en-US" sz="3600" b="0" i="0" u="none" strike="noStrike" kern="1200" cap="none" spc="0" normalizeH="0" baseline="0" noProof="0" smtClean="0">
                <a:ln>
                  <a:noFill/>
                </a:ln>
                <a:solidFill>
                  <a:schemeClr val="bg1"/>
                </a:solidFill>
                <a:effectLst/>
                <a:uLnTx/>
                <a:uFillTx/>
                <a:latin typeface="+mn-lt"/>
                <a:ea typeface="+mj-ea"/>
                <a:cs typeface="Microsoft Sans Serif" pitchFamily="34" charset="0"/>
              </a:rPr>
            </a:br>
            <a:r>
              <a:rPr kumimoji="0" lang="en-US" sz="3600" b="0" i="0" u="none" strike="noStrike" kern="1200" cap="none" spc="0" normalizeH="0" baseline="0" noProof="0" smtClean="0">
                <a:ln>
                  <a:noFill/>
                </a:ln>
                <a:solidFill>
                  <a:schemeClr val="bg1"/>
                </a:solidFill>
                <a:effectLst/>
                <a:uLnTx/>
                <a:uFillTx/>
                <a:latin typeface="+mn-lt"/>
                <a:ea typeface="+mj-ea"/>
                <a:cs typeface="Microsoft Sans Serif" pitchFamily="34" charset="0"/>
              </a:rPr>
              <a:t> </a:t>
            </a:r>
            <a:endParaRPr kumimoji="0" lang="en-US" sz="3600" b="0" i="0" u="none" strike="noStrike" kern="1200" cap="none" spc="0" normalizeH="0" baseline="0" noProof="0" dirty="0">
              <a:ln>
                <a:noFill/>
              </a:ln>
              <a:solidFill>
                <a:schemeClr val="bg1"/>
              </a:solidFill>
              <a:effectLst/>
              <a:uLnTx/>
              <a:uFillTx/>
              <a:latin typeface="+mn-lt"/>
              <a:ea typeface="+mj-ea"/>
              <a:cs typeface="Microsoft Sans Serif" pitchFamily="34" charset="0"/>
            </a:endParaRPr>
          </a:p>
        </p:txBody>
      </p:sp>
      <p:sp>
        <p:nvSpPr>
          <p:cNvPr id="12" name="Subtitle 5"/>
          <p:cNvSpPr txBox="1">
            <a:spLocks/>
          </p:cNvSpPr>
          <p:nvPr/>
        </p:nvSpPr>
        <p:spPr>
          <a:xfrm>
            <a:off x="0" y="3733800"/>
            <a:ext cx="10058400" cy="1828800"/>
          </a:xfrm>
          <a:prstGeom prst="rect">
            <a:avLst/>
          </a:prstGeom>
          <a:solidFill>
            <a:srgbClr val="36963D"/>
          </a:solidFill>
        </p:spPr>
        <p:txBody>
          <a:bodyPr>
            <a:normAutofit/>
          </a:bodyPr>
          <a:lstStyle/>
          <a:p>
            <a:pPr marL="381925" marR="0" lvl="0" indent="287271" algn="l" defTabSz="1018467" rtl="0" eaLnBrk="1" fontAlgn="auto" latinLnBrk="0" hangingPunct="1">
              <a:lnSpc>
                <a:spcPct val="100000"/>
              </a:lnSpc>
              <a:spcBef>
                <a:spcPct val="20000"/>
              </a:spcBef>
              <a:spcAft>
                <a:spcPts val="0"/>
              </a:spcAft>
              <a:buClrTx/>
              <a:buSzTx/>
              <a:buFont typeface="Arial" pitchFamily="34" charset="0"/>
              <a:buChar char="•"/>
              <a:tabLst/>
              <a:defRPr/>
            </a:pPr>
            <a:endParaRPr kumimoji="0" lang="en-US" sz="2800" b="0" i="0" u="none" strike="noStrike" kern="1200" cap="none" spc="0" normalizeH="0" baseline="0" noProof="0" dirty="0" smtClean="0">
              <a:ln>
                <a:noFill/>
              </a:ln>
              <a:solidFill>
                <a:schemeClr val="bg1"/>
              </a:solidFill>
              <a:effectLst/>
              <a:uLnTx/>
              <a:uFillTx/>
              <a:latin typeface="+mn-lt"/>
              <a:ea typeface="+mn-ea"/>
              <a:cs typeface="+mn-cs"/>
            </a:endParaRPr>
          </a:p>
          <a:p>
            <a:pPr marL="381000" marR="0" lvl="0" indent="-34925" algn="l" defTabSz="1018467" rtl="0" eaLnBrk="1" fontAlgn="auto" latinLnBrk="0" hangingPunct="1">
              <a:lnSpc>
                <a:spcPct val="100000"/>
              </a:lnSpc>
              <a:spcBef>
                <a:spcPct val="20000"/>
              </a:spcBef>
              <a:spcAft>
                <a:spcPts val="0"/>
              </a:spcAft>
              <a:buClrTx/>
              <a:buSzTx/>
              <a:tabLst/>
              <a:defRPr/>
            </a:pPr>
            <a:r>
              <a:rPr kumimoji="0" lang="en-US" sz="2600" b="0" i="0" u="none" strike="noStrike" kern="1200" cap="none" spc="0" normalizeH="0" baseline="0" noProof="0" dirty="0" smtClean="0">
                <a:ln>
                  <a:noFill/>
                </a:ln>
                <a:solidFill>
                  <a:schemeClr val="bg1"/>
                </a:solidFill>
                <a:effectLst/>
                <a:uLnTx/>
                <a:uFillTx/>
                <a:latin typeface="+mn-lt"/>
                <a:ea typeface="+mn-ea"/>
                <a:cs typeface="Microsoft Sans Serif" pitchFamily="34" charset="0"/>
              </a:rPr>
              <a:t>CA</a:t>
            </a:r>
            <a:r>
              <a:rPr kumimoji="0" lang="en-US" sz="2600" b="0" i="0" u="none" strike="noStrike" kern="1200" cap="none" spc="0" normalizeH="0" noProof="0" dirty="0" smtClean="0">
                <a:ln>
                  <a:noFill/>
                </a:ln>
                <a:solidFill>
                  <a:schemeClr val="bg1"/>
                </a:solidFill>
                <a:effectLst/>
                <a:uLnTx/>
                <a:uFillTx/>
                <a:latin typeface="+mn-lt"/>
                <a:ea typeface="+mn-ea"/>
                <a:cs typeface="Microsoft Sans Serif" pitchFamily="34" charset="0"/>
              </a:rPr>
              <a:t>S Spring</a:t>
            </a:r>
            <a:r>
              <a:rPr kumimoji="0" lang="en-US" sz="2600" b="0" i="0" u="none" strike="noStrike" kern="1200" cap="none" spc="0" normalizeH="0" baseline="0" noProof="0" dirty="0" smtClean="0">
                <a:ln>
                  <a:noFill/>
                </a:ln>
                <a:solidFill>
                  <a:schemeClr val="bg1"/>
                </a:solidFill>
                <a:effectLst/>
                <a:uLnTx/>
                <a:uFillTx/>
                <a:latin typeface="+mn-lt"/>
                <a:ea typeface="+mn-ea"/>
                <a:cs typeface="Microsoft Sans Serif" pitchFamily="34" charset="0"/>
              </a:rPr>
              <a:t> Meeting</a:t>
            </a:r>
            <a:endParaRPr kumimoji="0" lang="en-US" sz="2600" b="0" i="0" u="none" strike="noStrike" kern="1200" cap="none" spc="0" normalizeH="0" baseline="0" noProof="0" dirty="0" smtClean="0">
              <a:ln>
                <a:noFill/>
              </a:ln>
              <a:solidFill>
                <a:schemeClr val="bg1"/>
              </a:solidFill>
              <a:effectLst/>
              <a:uLnTx/>
              <a:uFillTx/>
              <a:latin typeface="+mn-lt"/>
              <a:ea typeface="+mn-ea"/>
              <a:cs typeface="Microsoft Sans Serif" pitchFamily="34" charset="0"/>
            </a:endParaRPr>
          </a:p>
          <a:p>
            <a:pPr marL="381000" marR="0" lvl="0" indent="-34925" algn="l" defTabSz="1018467" rtl="0" eaLnBrk="1" fontAlgn="auto" latinLnBrk="0" hangingPunct="1">
              <a:lnSpc>
                <a:spcPct val="100000"/>
              </a:lnSpc>
              <a:spcBef>
                <a:spcPct val="20000"/>
              </a:spcBef>
              <a:spcAft>
                <a:spcPts val="0"/>
              </a:spcAft>
              <a:buClrTx/>
              <a:buSzTx/>
              <a:tabLst/>
              <a:defRPr/>
            </a:pPr>
            <a:r>
              <a:rPr kumimoji="0" lang="en-US" sz="2600" b="0" i="0" u="none" strike="noStrike" kern="1200" cap="none" spc="0" normalizeH="0" baseline="0" noProof="0" dirty="0" smtClean="0">
                <a:ln>
                  <a:noFill/>
                </a:ln>
                <a:solidFill>
                  <a:schemeClr val="bg1"/>
                </a:solidFill>
                <a:effectLst/>
                <a:uLnTx/>
                <a:uFillTx/>
                <a:latin typeface="+mn-lt"/>
                <a:ea typeface="+mn-ea"/>
                <a:cs typeface="Microsoft Sans Serif" pitchFamily="34" charset="0"/>
              </a:rPr>
              <a:t>May 2011</a:t>
            </a:r>
            <a:endParaRPr kumimoji="0" lang="en-US" sz="2600" b="0" i="0" u="none" strike="noStrike" kern="1200" cap="none" spc="0" normalizeH="0" baseline="0" noProof="0" dirty="0">
              <a:ln>
                <a:noFill/>
              </a:ln>
              <a:solidFill>
                <a:schemeClr val="bg1"/>
              </a:solidFill>
              <a:effectLst/>
              <a:uLnTx/>
              <a:uFillTx/>
              <a:latin typeface="+mn-lt"/>
              <a:ea typeface="+mn-ea"/>
              <a:cs typeface="Microsoft Sans Serif"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0115" name="Picture 4"/>
          <p:cNvPicPr>
            <a:picLocks noChangeAspect="1" noChangeArrowheads="1"/>
          </p:cNvPicPr>
          <p:nvPr/>
        </p:nvPicPr>
        <p:blipFill>
          <a:blip r:embed="rId3" cstate="print"/>
          <a:srcRect/>
          <a:stretch>
            <a:fillRect/>
          </a:stretch>
        </p:blipFill>
        <p:spPr bwMode="auto">
          <a:xfrm>
            <a:off x="52387" y="1637242"/>
            <a:ext cx="9941402" cy="5030470"/>
          </a:xfrm>
          <a:prstGeom prst="rect">
            <a:avLst/>
          </a:prstGeom>
          <a:noFill/>
          <a:ln w="9525">
            <a:noFill/>
            <a:miter lim="800000"/>
            <a:headEnd/>
            <a:tailEnd/>
          </a:ln>
        </p:spPr>
      </p:pic>
      <p:sp>
        <p:nvSpPr>
          <p:cNvPr id="5" name="Title 4"/>
          <p:cNvSpPr txBox="1">
            <a:spLocks/>
          </p:cNvSpPr>
          <p:nvPr/>
        </p:nvSpPr>
        <p:spPr>
          <a:xfrm>
            <a:off x="0" y="0"/>
            <a:ext cx="10058400" cy="1295400"/>
          </a:xfrm>
          <a:prstGeom prst="rect">
            <a:avLst/>
          </a:prstGeom>
          <a:solidFill>
            <a:srgbClr val="36963D"/>
          </a:solidFill>
        </p:spPr>
        <p:txBody>
          <a:bodyPr vert="horz" lIns="101846" tIns="50923" rIns="101846" bIns="50923" rtlCol="0" anchor="ctr">
            <a:normAutofit/>
          </a:bodyPr>
          <a:lstStyle/>
          <a:p>
            <a:pPr marL="236482" lvl="0" indent="-236482" defTabSz="1018467" fontAlgn="auto">
              <a:spcAft>
                <a:spcPts val="0"/>
              </a:spcAft>
            </a:pPr>
            <a:r>
              <a:rPr lang="en-US" sz="2800" b="1" dirty="0" smtClean="0">
                <a:solidFill>
                  <a:schemeClr val="bg1"/>
                </a:solidFill>
                <a:latin typeface="+mj-lt"/>
                <a:ea typeface="+mj-ea"/>
                <a:cs typeface="+mj-cs"/>
              </a:rPr>
              <a:t>	Combined Accounts – Policy Counts &amp; Exposure</a:t>
            </a:r>
            <a:endParaRPr kumimoji="0" lang="en-US" sz="2500" b="1" i="0" u="none" strike="noStrike" kern="1200" cap="none" spc="0" normalizeH="0" baseline="0" noProof="0" dirty="0">
              <a:ln>
                <a:noFill/>
              </a:ln>
              <a:solidFill>
                <a:schemeClr val="bg1"/>
              </a:solidFill>
              <a:effectLst/>
              <a:uLnTx/>
              <a:uFillTx/>
              <a:latin typeface="+mj-lt"/>
              <a:ea typeface="+mj-ea"/>
              <a:cs typeface="+mj-cs"/>
            </a:endParaRPr>
          </a:p>
        </p:txBody>
      </p:sp>
      <p:sp>
        <p:nvSpPr>
          <p:cNvPr id="7" name="Text Box 3"/>
          <p:cNvSpPr txBox="1">
            <a:spLocks noChangeArrowheads="1"/>
          </p:cNvSpPr>
          <p:nvPr/>
        </p:nvSpPr>
        <p:spPr bwMode="auto">
          <a:xfrm>
            <a:off x="4724400" y="7343002"/>
            <a:ext cx="457200" cy="285754"/>
          </a:xfrm>
          <a:prstGeom prst="rect">
            <a:avLst/>
          </a:prstGeom>
          <a:noFill/>
          <a:ln w="9525">
            <a:noFill/>
            <a:miter lim="800000"/>
            <a:headEnd/>
            <a:tailEnd/>
          </a:ln>
        </p:spPr>
        <p:txBody>
          <a:bodyPr lIns="91418" tIns="45710" rIns="91418" bIns="45710">
            <a:spAutoFit/>
          </a:bodyPr>
          <a:lstStyle/>
          <a:p>
            <a:pPr algn="ctr" defTabSz="1134798">
              <a:spcBef>
                <a:spcPct val="50000"/>
              </a:spcBef>
            </a:pPr>
            <a:fld id="{68CBE6F2-BAF0-4BB0-9035-FA29CA23E9BC}" type="slidenum">
              <a:rPr lang="en-US" sz="1200">
                <a:latin typeface="Microsoft Sans Serif" pitchFamily="34" charset="0"/>
              </a:rPr>
              <a:pPr algn="ctr" defTabSz="1134798">
                <a:spcBef>
                  <a:spcPct val="50000"/>
                </a:spcBef>
              </a:pPr>
              <a:t>9</a:t>
            </a:fld>
            <a:endParaRPr lang="en-US" sz="1200" dirty="0">
              <a:latin typeface="Microsoft Sans Serif" pitchFamily="34" charset="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txBox="1">
            <a:spLocks/>
          </p:cNvSpPr>
          <p:nvPr/>
        </p:nvSpPr>
        <p:spPr>
          <a:xfrm>
            <a:off x="0" y="0"/>
            <a:ext cx="10058400" cy="1295400"/>
          </a:xfrm>
          <a:prstGeom prst="rect">
            <a:avLst/>
          </a:prstGeom>
          <a:solidFill>
            <a:srgbClr val="36963D"/>
          </a:solidFill>
        </p:spPr>
        <p:txBody>
          <a:bodyPr vert="horz" lIns="101846" tIns="50923" rIns="101846" bIns="50923" rtlCol="0" anchor="ctr">
            <a:normAutofit/>
          </a:bodyPr>
          <a:lstStyle/>
          <a:p>
            <a:pPr marL="236482" lvl="0" indent="-236482" defTabSz="1018467" fontAlgn="auto">
              <a:spcAft>
                <a:spcPts val="0"/>
              </a:spcAft>
            </a:pPr>
            <a:r>
              <a:rPr lang="en-US" sz="2800" b="1" dirty="0" smtClean="0">
                <a:solidFill>
                  <a:schemeClr val="bg1"/>
                </a:solidFill>
                <a:latin typeface="+mj-lt"/>
                <a:ea typeface="+mj-ea"/>
                <a:cs typeface="+mj-cs"/>
              </a:rPr>
              <a:t>	Policy Breakdown - HRA</a:t>
            </a:r>
            <a:endParaRPr kumimoji="0" lang="en-US" sz="2500" b="1" i="0" u="none" strike="noStrike" kern="1200" cap="none" spc="0" normalizeH="0" baseline="0" noProof="0" dirty="0">
              <a:ln>
                <a:noFill/>
              </a:ln>
              <a:solidFill>
                <a:schemeClr val="bg1"/>
              </a:solidFill>
              <a:effectLst/>
              <a:uLnTx/>
              <a:uFillTx/>
              <a:latin typeface="+mj-lt"/>
              <a:ea typeface="+mj-ea"/>
              <a:cs typeface="+mj-cs"/>
            </a:endParaRPr>
          </a:p>
        </p:txBody>
      </p:sp>
      <p:sp>
        <p:nvSpPr>
          <p:cNvPr id="7" name="Text Box 3"/>
          <p:cNvSpPr txBox="1">
            <a:spLocks noChangeArrowheads="1"/>
          </p:cNvSpPr>
          <p:nvPr/>
        </p:nvSpPr>
        <p:spPr bwMode="auto">
          <a:xfrm>
            <a:off x="4724400" y="7343002"/>
            <a:ext cx="457200" cy="285754"/>
          </a:xfrm>
          <a:prstGeom prst="rect">
            <a:avLst/>
          </a:prstGeom>
          <a:noFill/>
          <a:ln w="9525">
            <a:noFill/>
            <a:miter lim="800000"/>
            <a:headEnd/>
            <a:tailEnd/>
          </a:ln>
        </p:spPr>
        <p:txBody>
          <a:bodyPr lIns="91418" tIns="45710" rIns="91418" bIns="45710">
            <a:spAutoFit/>
          </a:bodyPr>
          <a:lstStyle/>
          <a:p>
            <a:pPr algn="ctr" defTabSz="1134798">
              <a:spcBef>
                <a:spcPct val="50000"/>
              </a:spcBef>
            </a:pPr>
            <a:fld id="{68CBE6F2-BAF0-4BB0-9035-FA29CA23E9BC}" type="slidenum">
              <a:rPr lang="en-US" sz="1200">
                <a:latin typeface="Microsoft Sans Serif" pitchFamily="34" charset="0"/>
              </a:rPr>
              <a:pPr algn="ctr" defTabSz="1134798">
                <a:spcBef>
                  <a:spcPct val="50000"/>
                </a:spcBef>
              </a:pPr>
              <a:t>10</a:t>
            </a:fld>
            <a:endParaRPr lang="en-US" sz="1200" dirty="0">
              <a:latin typeface="Microsoft Sans Serif" pitchFamily="34" charset="0"/>
            </a:endParaRPr>
          </a:p>
        </p:txBody>
      </p:sp>
      <p:pic>
        <p:nvPicPr>
          <p:cNvPr id="4" name="Picture 3"/>
          <p:cNvPicPr>
            <a:picLocks noChangeAspect="1" noChangeArrowheads="1"/>
          </p:cNvPicPr>
          <p:nvPr/>
        </p:nvPicPr>
        <p:blipFill>
          <a:blip r:embed="rId3" cstate="print"/>
          <a:srcRect/>
          <a:stretch>
            <a:fillRect/>
          </a:stretch>
        </p:blipFill>
        <p:spPr bwMode="auto">
          <a:xfrm>
            <a:off x="1371600" y="1418647"/>
            <a:ext cx="7315200" cy="5836233"/>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txBox="1">
            <a:spLocks/>
          </p:cNvSpPr>
          <p:nvPr/>
        </p:nvSpPr>
        <p:spPr>
          <a:xfrm>
            <a:off x="0" y="0"/>
            <a:ext cx="10058400" cy="1295400"/>
          </a:xfrm>
          <a:prstGeom prst="rect">
            <a:avLst/>
          </a:prstGeom>
          <a:solidFill>
            <a:srgbClr val="36963D"/>
          </a:solidFill>
        </p:spPr>
        <p:txBody>
          <a:bodyPr vert="horz" lIns="101846" tIns="50923" rIns="101846" bIns="50923" rtlCol="0" anchor="ctr">
            <a:normAutofit/>
          </a:bodyPr>
          <a:lstStyle/>
          <a:p>
            <a:pPr marL="236482" lvl="0" indent="-236482" defTabSz="1018467" fontAlgn="auto">
              <a:spcAft>
                <a:spcPts val="0"/>
              </a:spcAft>
            </a:pPr>
            <a:r>
              <a:rPr lang="en-US" sz="2800" b="1" dirty="0" smtClean="0">
                <a:solidFill>
                  <a:schemeClr val="bg1"/>
                </a:solidFill>
                <a:latin typeface="+mj-lt"/>
                <a:ea typeface="+mj-ea"/>
                <a:cs typeface="+mj-cs"/>
              </a:rPr>
              <a:t>	Policy Breakdown - Sinkhole</a:t>
            </a:r>
            <a:endParaRPr kumimoji="0" lang="en-US" sz="2500" b="1" i="0" u="none" strike="noStrike" kern="1200" cap="none" spc="0" normalizeH="0" baseline="0" noProof="0" dirty="0">
              <a:ln>
                <a:noFill/>
              </a:ln>
              <a:solidFill>
                <a:schemeClr val="bg1"/>
              </a:solidFill>
              <a:effectLst/>
              <a:uLnTx/>
              <a:uFillTx/>
              <a:latin typeface="+mj-lt"/>
              <a:ea typeface="+mj-ea"/>
              <a:cs typeface="+mj-cs"/>
            </a:endParaRPr>
          </a:p>
        </p:txBody>
      </p:sp>
      <p:sp>
        <p:nvSpPr>
          <p:cNvPr id="7" name="Text Box 3"/>
          <p:cNvSpPr txBox="1">
            <a:spLocks noChangeArrowheads="1"/>
          </p:cNvSpPr>
          <p:nvPr/>
        </p:nvSpPr>
        <p:spPr bwMode="auto">
          <a:xfrm>
            <a:off x="4724400" y="7343002"/>
            <a:ext cx="457200" cy="285754"/>
          </a:xfrm>
          <a:prstGeom prst="rect">
            <a:avLst/>
          </a:prstGeom>
          <a:noFill/>
          <a:ln w="9525">
            <a:noFill/>
            <a:miter lim="800000"/>
            <a:headEnd/>
            <a:tailEnd/>
          </a:ln>
        </p:spPr>
        <p:txBody>
          <a:bodyPr lIns="91418" tIns="45710" rIns="91418" bIns="45710">
            <a:spAutoFit/>
          </a:bodyPr>
          <a:lstStyle/>
          <a:p>
            <a:pPr algn="ctr" defTabSz="1134798">
              <a:spcBef>
                <a:spcPct val="50000"/>
              </a:spcBef>
            </a:pPr>
            <a:fld id="{68CBE6F2-BAF0-4BB0-9035-FA29CA23E9BC}" type="slidenum">
              <a:rPr lang="en-US" sz="1200">
                <a:latin typeface="Microsoft Sans Serif" pitchFamily="34" charset="0"/>
              </a:rPr>
              <a:pPr algn="ctr" defTabSz="1134798">
                <a:spcBef>
                  <a:spcPct val="50000"/>
                </a:spcBef>
              </a:pPr>
              <a:t>11</a:t>
            </a:fld>
            <a:endParaRPr lang="en-US" sz="1200" dirty="0">
              <a:latin typeface="Microsoft Sans Serif" pitchFamily="34" charset="0"/>
            </a:endParaRPr>
          </a:p>
        </p:txBody>
      </p:sp>
      <p:pic>
        <p:nvPicPr>
          <p:cNvPr id="4" name="Picture 2"/>
          <p:cNvPicPr>
            <a:picLocks noChangeAspect="1" noChangeArrowheads="1"/>
          </p:cNvPicPr>
          <p:nvPr/>
        </p:nvPicPr>
        <p:blipFill>
          <a:blip r:embed="rId3" cstate="print"/>
          <a:srcRect/>
          <a:stretch>
            <a:fillRect/>
          </a:stretch>
        </p:blipFill>
        <p:spPr bwMode="auto">
          <a:xfrm>
            <a:off x="152400" y="1924050"/>
            <a:ext cx="9832963" cy="508635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txBox="1">
            <a:spLocks/>
          </p:cNvSpPr>
          <p:nvPr/>
        </p:nvSpPr>
        <p:spPr>
          <a:xfrm>
            <a:off x="0" y="0"/>
            <a:ext cx="10058400" cy="1295400"/>
          </a:xfrm>
          <a:prstGeom prst="rect">
            <a:avLst/>
          </a:prstGeom>
          <a:solidFill>
            <a:srgbClr val="36963D"/>
          </a:solidFill>
        </p:spPr>
        <p:txBody>
          <a:bodyPr vert="horz" lIns="101846" tIns="50923" rIns="101846" bIns="50923" rtlCol="0" anchor="ctr">
            <a:normAutofit/>
          </a:bodyPr>
          <a:lstStyle/>
          <a:p>
            <a:pPr marL="236482" lvl="0" indent="-236482" defTabSz="1018467" fontAlgn="auto">
              <a:spcAft>
                <a:spcPts val="0"/>
              </a:spcAft>
            </a:pPr>
            <a:r>
              <a:rPr lang="en-US" sz="2800" b="1" dirty="0" smtClean="0">
                <a:solidFill>
                  <a:schemeClr val="bg1"/>
                </a:solidFill>
                <a:latin typeface="+mj-lt"/>
                <a:ea typeface="+mj-ea"/>
                <a:cs typeface="+mj-cs"/>
              </a:rPr>
              <a:t>	</a:t>
            </a:r>
            <a:r>
              <a:rPr lang="en-US" sz="2800" b="1" dirty="0" smtClean="0">
                <a:solidFill>
                  <a:schemeClr val="bg1"/>
                </a:solidFill>
                <a:latin typeface="+mj-lt"/>
                <a:ea typeface="+mj-ea"/>
                <a:cs typeface="+mj-cs"/>
              </a:rPr>
              <a:t>Mobile Home Ages - PLA</a:t>
            </a:r>
            <a:endParaRPr kumimoji="0" lang="en-US" sz="2500" b="1" i="0" u="none" strike="noStrike" kern="1200" cap="none" spc="0" normalizeH="0" baseline="0" noProof="0" dirty="0">
              <a:ln>
                <a:noFill/>
              </a:ln>
              <a:solidFill>
                <a:schemeClr val="bg1"/>
              </a:solidFill>
              <a:effectLst/>
              <a:uLnTx/>
              <a:uFillTx/>
              <a:latin typeface="+mj-lt"/>
              <a:ea typeface="+mj-ea"/>
              <a:cs typeface="+mj-cs"/>
            </a:endParaRPr>
          </a:p>
        </p:txBody>
      </p:sp>
      <p:sp>
        <p:nvSpPr>
          <p:cNvPr id="7" name="Text Box 3"/>
          <p:cNvSpPr txBox="1">
            <a:spLocks noChangeArrowheads="1"/>
          </p:cNvSpPr>
          <p:nvPr/>
        </p:nvSpPr>
        <p:spPr bwMode="auto">
          <a:xfrm>
            <a:off x="4724400" y="7343002"/>
            <a:ext cx="457200" cy="285754"/>
          </a:xfrm>
          <a:prstGeom prst="rect">
            <a:avLst/>
          </a:prstGeom>
          <a:noFill/>
          <a:ln w="9525">
            <a:noFill/>
            <a:miter lim="800000"/>
            <a:headEnd/>
            <a:tailEnd/>
          </a:ln>
        </p:spPr>
        <p:txBody>
          <a:bodyPr lIns="91418" tIns="45710" rIns="91418" bIns="45710">
            <a:spAutoFit/>
          </a:bodyPr>
          <a:lstStyle/>
          <a:p>
            <a:pPr algn="ctr" defTabSz="1134798">
              <a:spcBef>
                <a:spcPct val="50000"/>
              </a:spcBef>
            </a:pPr>
            <a:fld id="{68CBE6F2-BAF0-4BB0-9035-FA29CA23E9BC}" type="slidenum">
              <a:rPr lang="en-US" sz="1200">
                <a:latin typeface="Microsoft Sans Serif" pitchFamily="34" charset="0"/>
              </a:rPr>
              <a:pPr algn="ctr" defTabSz="1134798">
                <a:spcBef>
                  <a:spcPct val="50000"/>
                </a:spcBef>
              </a:pPr>
              <a:t>12</a:t>
            </a:fld>
            <a:endParaRPr lang="en-US" sz="1200" dirty="0">
              <a:latin typeface="Microsoft Sans Serif" pitchFamily="34" charset="0"/>
            </a:endParaRPr>
          </a:p>
        </p:txBody>
      </p:sp>
      <p:pic>
        <p:nvPicPr>
          <p:cNvPr id="4" name="Picture 2"/>
          <p:cNvPicPr>
            <a:picLocks noChangeAspect="1" noChangeArrowheads="1"/>
          </p:cNvPicPr>
          <p:nvPr/>
        </p:nvPicPr>
        <p:blipFill>
          <a:blip r:embed="rId3" cstate="print"/>
          <a:srcRect/>
          <a:stretch>
            <a:fillRect/>
          </a:stretch>
        </p:blipFill>
        <p:spPr bwMode="auto">
          <a:xfrm>
            <a:off x="1295400" y="1305737"/>
            <a:ext cx="7391400" cy="6390463"/>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txBox="1">
            <a:spLocks/>
          </p:cNvSpPr>
          <p:nvPr/>
        </p:nvSpPr>
        <p:spPr>
          <a:xfrm>
            <a:off x="0" y="0"/>
            <a:ext cx="10058400" cy="1295400"/>
          </a:xfrm>
          <a:prstGeom prst="rect">
            <a:avLst/>
          </a:prstGeom>
          <a:solidFill>
            <a:srgbClr val="36963D"/>
          </a:solidFill>
        </p:spPr>
        <p:txBody>
          <a:bodyPr vert="horz" lIns="101846" tIns="50923" rIns="101846" bIns="50923" rtlCol="0" anchor="ctr">
            <a:normAutofit/>
          </a:bodyPr>
          <a:lstStyle/>
          <a:p>
            <a:pPr marL="236482" lvl="0" indent="-236482" defTabSz="1018467" fontAlgn="auto">
              <a:spcAft>
                <a:spcPts val="0"/>
              </a:spcAft>
            </a:pPr>
            <a:r>
              <a:rPr lang="en-US" sz="2800" b="1" dirty="0" smtClean="0">
                <a:solidFill>
                  <a:schemeClr val="bg1"/>
                </a:solidFill>
                <a:latin typeface="+mj-lt"/>
                <a:ea typeface="+mj-ea"/>
                <a:cs typeface="+mj-cs"/>
              </a:rPr>
              <a:t>	</a:t>
            </a:r>
            <a:r>
              <a:rPr lang="en-US" sz="2800" b="1" dirty="0" smtClean="0">
                <a:solidFill>
                  <a:schemeClr val="bg1"/>
                </a:solidFill>
                <a:latin typeface="+mj-lt"/>
                <a:ea typeface="+mj-ea"/>
                <a:cs typeface="+mj-cs"/>
              </a:rPr>
              <a:t>Mobile Homes Ages - HRA</a:t>
            </a:r>
            <a:endParaRPr kumimoji="0" lang="en-US" sz="2500" b="1" i="0" u="none" strike="noStrike" kern="1200" cap="none" spc="0" normalizeH="0" baseline="0" noProof="0" dirty="0">
              <a:ln>
                <a:noFill/>
              </a:ln>
              <a:solidFill>
                <a:schemeClr val="bg1"/>
              </a:solidFill>
              <a:effectLst/>
              <a:uLnTx/>
              <a:uFillTx/>
              <a:latin typeface="+mj-lt"/>
              <a:ea typeface="+mj-ea"/>
              <a:cs typeface="+mj-cs"/>
            </a:endParaRPr>
          </a:p>
        </p:txBody>
      </p:sp>
      <p:sp>
        <p:nvSpPr>
          <p:cNvPr id="7" name="Text Box 3"/>
          <p:cNvSpPr txBox="1">
            <a:spLocks noChangeArrowheads="1"/>
          </p:cNvSpPr>
          <p:nvPr/>
        </p:nvSpPr>
        <p:spPr bwMode="auto">
          <a:xfrm>
            <a:off x="4724400" y="7343002"/>
            <a:ext cx="457200" cy="285754"/>
          </a:xfrm>
          <a:prstGeom prst="rect">
            <a:avLst/>
          </a:prstGeom>
          <a:noFill/>
          <a:ln w="9525">
            <a:noFill/>
            <a:miter lim="800000"/>
            <a:headEnd/>
            <a:tailEnd/>
          </a:ln>
        </p:spPr>
        <p:txBody>
          <a:bodyPr lIns="91418" tIns="45710" rIns="91418" bIns="45710">
            <a:spAutoFit/>
          </a:bodyPr>
          <a:lstStyle/>
          <a:p>
            <a:pPr algn="ctr" defTabSz="1134798">
              <a:spcBef>
                <a:spcPct val="50000"/>
              </a:spcBef>
            </a:pPr>
            <a:fld id="{68CBE6F2-BAF0-4BB0-9035-FA29CA23E9BC}" type="slidenum">
              <a:rPr lang="en-US" sz="1200">
                <a:latin typeface="Microsoft Sans Serif" pitchFamily="34" charset="0"/>
              </a:rPr>
              <a:pPr algn="ctr" defTabSz="1134798">
                <a:spcBef>
                  <a:spcPct val="50000"/>
                </a:spcBef>
              </a:pPr>
              <a:t>13</a:t>
            </a:fld>
            <a:endParaRPr lang="en-US" sz="1200" dirty="0">
              <a:latin typeface="Microsoft Sans Serif" pitchFamily="34" charset="0"/>
            </a:endParaRPr>
          </a:p>
        </p:txBody>
      </p:sp>
      <p:pic>
        <p:nvPicPr>
          <p:cNvPr id="6" name="Picture 2"/>
          <p:cNvPicPr>
            <a:picLocks noChangeAspect="1" noChangeArrowheads="1"/>
          </p:cNvPicPr>
          <p:nvPr/>
        </p:nvPicPr>
        <p:blipFill>
          <a:blip r:embed="rId3" cstate="print"/>
          <a:srcRect/>
          <a:stretch>
            <a:fillRect/>
          </a:stretch>
        </p:blipFill>
        <p:spPr bwMode="auto">
          <a:xfrm>
            <a:off x="1295400" y="1355559"/>
            <a:ext cx="7391400" cy="6416841"/>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txBox="1">
            <a:spLocks/>
          </p:cNvSpPr>
          <p:nvPr/>
        </p:nvSpPr>
        <p:spPr>
          <a:xfrm>
            <a:off x="0" y="0"/>
            <a:ext cx="10058400" cy="1295400"/>
          </a:xfrm>
          <a:prstGeom prst="rect">
            <a:avLst/>
          </a:prstGeom>
          <a:solidFill>
            <a:srgbClr val="36963D"/>
          </a:solidFill>
        </p:spPr>
        <p:txBody>
          <a:bodyPr vert="horz" lIns="101846" tIns="50923" rIns="101846" bIns="50923" rtlCol="0" anchor="ctr">
            <a:normAutofit/>
          </a:bodyPr>
          <a:lstStyle/>
          <a:p>
            <a:pPr marL="236482" lvl="0" indent="-236482" defTabSz="1018467" fontAlgn="auto">
              <a:spcAft>
                <a:spcPts val="0"/>
              </a:spcAft>
            </a:pPr>
            <a:r>
              <a:rPr lang="en-US" sz="2800" b="1" dirty="0" smtClean="0">
                <a:solidFill>
                  <a:schemeClr val="bg1"/>
                </a:solidFill>
                <a:latin typeface="+mj-lt"/>
                <a:ea typeface="+mj-ea"/>
                <a:cs typeface="+mj-cs"/>
              </a:rPr>
              <a:t>	Policy Breakdown – PLA older than 50 years</a:t>
            </a:r>
            <a:endParaRPr kumimoji="0" lang="en-US" sz="2500" b="1" i="0" u="none" strike="noStrike" kern="1200" cap="none" spc="0" normalizeH="0" baseline="0" noProof="0" dirty="0">
              <a:ln>
                <a:noFill/>
              </a:ln>
              <a:solidFill>
                <a:schemeClr val="bg1"/>
              </a:solidFill>
              <a:effectLst/>
              <a:uLnTx/>
              <a:uFillTx/>
              <a:latin typeface="+mj-lt"/>
              <a:ea typeface="+mj-ea"/>
              <a:cs typeface="+mj-cs"/>
            </a:endParaRPr>
          </a:p>
        </p:txBody>
      </p:sp>
      <p:sp>
        <p:nvSpPr>
          <p:cNvPr id="7" name="Text Box 3"/>
          <p:cNvSpPr txBox="1">
            <a:spLocks noChangeArrowheads="1"/>
          </p:cNvSpPr>
          <p:nvPr/>
        </p:nvSpPr>
        <p:spPr bwMode="auto">
          <a:xfrm>
            <a:off x="4724400" y="7343002"/>
            <a:ext cx="457200" cy="285754"/>
          </a:xfrm>
          <a:prstGeom prst="rect">
            <a:avLst/>
          </a:prstGeom>
          <a:noFill/>
          <a:ln w="9525">
            <a:noFill/>
            <a:miter lim="800000"/>
            <a:headEnd/>
            <a:tailEnd/>
          </a:ln>
        </p:spPr>
        <p:txBody>
          <a:bodyPr lIns="91418" tIns="45710" rIns="91418" bIns="45710">
            <a:spAutoFit/>
          </a:bodyPr>
          <a:lstStyle/>
          <a:p>
            <a:pPr algn="ctr" defTabSz="1134798">
              <a:spcBef>
                <a:spcPct val="50000"/>
              </a:spcBef>
            </a:pPr>
            <a:fld id="{68CBE6F2-BAF0-4BB0-9035-FA29CA23E9BC}" type="slidenum">
              <a:rPr lang="en-US" sz="1200">
                <a:latin typeface="Microsoft Sans Serif" pitchFamily="34" charset="0"/>
              </a:rPr>
              <a:pPr algn="ctr" defTabSz="1134798">
                <a:spcBef>
                  <a:spcPct val="50000"/>
                </a:spcBef>
              </a:pPr>
              <a:t>14</a:t>
            </a:fld>
            <a:endParaRPr lang="en-US" sz="1200" dirty="0">
              <a:latin typeface="Microsoft Sans Serif" pitchFamily="34" charset="0"/>
            </a:endParaRPr>
          </a:p>
        </p:txBody>
      </p:sp>
      <p:pic>
        <p:nvPicPr>
          <p:cNvPr id="4" name="Picture 2"/>
          <p:cNvPicPr>
            <a:picLocks noChangeAspect="1" noChangeArrowheads="1"/>
          </p:cNvPicPr>
          <p:nvPr/>
        </p:nvPicPr>
        <p:blipFill>
          <a:blip r:embed="rId3" cstate="print"/>
          <a:srcRect/>
          <a:stretch>
            <a:fillRect/>
          </a:stretch>
        </p:blipFill>
        <p:spPr bwMode="auto">
          <a:xfrm>
            <a:off x="1066800" y="1295400"/>
            <a:ext cx="6781800" cy="3048510"/>
          </a:xfrm>
          <a:prstGeom prst="rect">
            <a:avLst/>
          </a:prstGeom>
          <a:noFill/>
          <a:ln w="9525">
            <a:noFill/>
            <a:miter lim="800000"/>
            <a:headEnd/>
            <a:tailEnd/>
          </a:ln>
        </p:spPr>
      </p:pic>
      <p:sp>
        <p:nvSpPr>
          <p:cNvPr id="6" name="Rectangle 5"/>
          <p:cNvSpPr/>
          <p:nvPr/>
        </p:nvSpPr>
        <p:spPr>
          <a:xfrm>
            <a:off x="609600" y="4792920"/>
            <a:ext cx="8991600" cy="2062103"/>
          </a:xfrm>
          <a:prstGeom prst="rect">
            <a:avLst/>
          </a:prstGeom>
        </p:spPr>
        <p:txBody>
          <a:bodyPr wrap="square">
            <a:spAutoFit/>
          </a:bodyPr>
          <a:lstStyle/>
          <a:p>
            <a:pPr marL="261781" indent="-261781">
              <a:spcBef>
                <a:spcPct val="35000"/>
              </a:spcBef>
              <a:buClr>
                <a:schemeClr val="tx1"/>
              </a:buClr>
              <a:buFont typeface="Wingdings" pitchFamily="2" charset="2"/>
              <a:buChar char="Ø"/>
            </a:pPr>
            <a:r>
              <a:rPr lang="en-US" sz="2000" dirty="0" smtClean="0"/>
              <a:t>Citizens </a:t>
            </a:r>
            <a:r>
              <a:rPr lang="en-US" sz="2000" dirty="0" smtClean="0"/>
              <a:t>policies that are difficult to depopulate.</a:t>
            </a:r>
            <a:endParaRPr lang="en-US" sz="2000" dirty="0" smtClean="0"/>
          </a:p>
          <a:p>
            <a:pPr marL="718874" lvl="1" indent="-261781">
              <a:spcBef>
                <a:spcPct val="35000"/>
              </a:spcBef>
              <a:buClr>
                <a:schemeClr val="tx1"/>
              </a:buClr>
              <a:buFont typeface="Symbol" pitchFamily="18" charset="2"/>
              <a:buChar char="·"/>
            </a:pPr>
            <a:r>
              <a:rPr lang="en-US" sz="2000" dirty="0" smtClean="0"/>
              <a:t>HRA Policies</a:t>
            </a:r>
          </a:p>
          <a:p>
            <a:pPr marL="718874" lvl="1" indent="-261781">
              <a:spcBef>
                <a:spcPct val="35000"/>
              </a:spcBef>
              <a:buClr>
                <a:schemeClr val="tx1"/>
              </a:buClr>
              <a:buFont typeface="Symbol" pitchFamily="18" charset="2"/>
              <a:buChar char="·"/>
            </a:pPr>
            <a:r>
              <a:rPr lang="en-US" sz="2000" dirty="0" smtClean="0"/>
              <a:t>Buildings that are </a:t>
            </a:r>
            <a:r>
              <a:rPr lang="en-US" sz="2000" dirty="0" smtClean="0"/>
              <a:t>greater </a:t>
            </a:r>
            <a:r>
              <a:rPr lang="en-US" sz="2000" dirty="0" smtClean="0"/>
              <a:t>than 50 years old.</a:t>
            </a:r>
          </a:p>
          <a:p>
            <a:pPr marL="718874" lvl="1" indent="-261781">
              <a:spcBef>
                <a:spcPct val="35000"/>
              </a:spcBef>
              <a:buClr>
                <a:schemeClr val="tx1"/>
              </a:buClr>
              <a:buFont typeface="Symbol" pitchFamily="18" charset="2"/>
              <a:buChar char="·"/>
            </a:pPr>
            <a:r>
              <a:rPr lang="en-US" sz="2000" dirty="0" smtClean="0"/>
              <a:t>Mobile Home Policies that are </a:t>
            </a:r>
            <a:r>
              <a:rPr lang="en-US" sz="2000" dirty="0" smtClean="0"/>
              <a:t>greater </a:t>
            </a:r>
            <a:r>
              <a:rPr lang="en-US" sz="2000" dirty="0" smtClean="0"/>
              <a:t>than 5 years old.</a:t>
            </a:r>
          </a:p>
          <a:p>
            <a:pPr marL="718874" lvl="1" indent="-261781">
              <a:spcBef>
                <a:spcPct val="35000"/>
              </a:spcBef>
              <a:buClr>
                <a:schemeClr val="tx1"/>
              </a:buClr>
              <a:buFont typeface="Symbol" pitchFamily="18" charset="2"/>
              <a:buChar char="·"/>
            </a:pPr>
            <a:r>
              <a:rPr lang="en-US" sz="2000" dirty="0" smtClean="0"/>
              <a:t>Sinkhole Policies  </a:t>
            </a:r>
            <a:endParaRPr lang="en-US" sz="2000" dirty="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Number Placeholder 3"/>
          <p:cNvSpPr>
            <a:spLocks noGrp="1"/>
          </p:cNvSpPr>
          <p:nvPr>
            <p:ph type="sldNum" sz="quarter" idx="10"/>
          </p:nvPr>
        </p:nvSpPr>
        <p:spPr>
          <a:noFill/>
        </p:spPr>
        <p:txBody>
          <a:bodyPr/>
          <a:lstStyle/>
          <a:p>
            <a:fld id="{6704BF10-556C-4A23-9394-1DC87D04FDDB}" type="slidenum">
              <a:rPr lang="en-US" smtClean="0"/>
              <a:pPr/>
              <a:t>15</a:t>
            </a:fld>
            <a:endParaRPr lang="en-US" dirty="0" smtClean="0"/>
          </a:p>
        </p:txBody>
      </p:sp>
      <p:sp>
        <p:nvSpPr>
          <p:cNvPr id="41987" name="Rectangle 3"/>
          <p:cNvSpPr>
            <a:spLocks noChangeArrowheads="1"/>
          </p:cNvSpPr>
          <p:nvPr/>
        </p:nvSpPr>
        <p:spPr bwMode="auto">
          <a:xfrm>
            <a:off x="296862" y="5527041"/>
            <a:ext cx="9304020" cy="1752388"/>
          </a:xfrm>
          <a:prstGeom prst="rect">
            <a:avLst/>
          </a:prstGeom>
          <a:noFill/>
          <a:ln w="9525">
            <a:noFill/>
            <a:miter lim="800000"/>
            <a:headEnd/>
            <a:tailEnd/>
          </a:ln>
        </p:spPr>
        <p:txBody>
          <a:bodyPr lIns="101835" tIns="50917" rIns="101835" bIns="50917"/>
          <a:lstStyle/>
          <a:p>
            <a:pPr marL="507644" indent="-507644">
              <a:spcBef>
                <a:spcPct val="20000"/>
              </a:spcBef>
              <a:tabLst>
                <a:tab pos="507644" algn="l"/>
              </a:tabLst>
            </a:pPr>
            <a:r>
              <a:rPr lang="en-US" sz="1300" b="1" dirty="0">
                <a:solidFill>
                  <a:srgbClr val="000000"/>
                </a:solidFill>
                <a:cs typeface="Microsoft Sans Serif" pitchFamily="34" charset="0"/>
              </a:rPr>
              <a:t>Notes:</a:t>
            </a:r>
          </a:p>
          <a:p>
            <a:pPr marL="507644" indent="-507644">
              <a:spcBef>
                <a:spcPct val="20000"/>
              </a:spcBef>
              <a:tabLst>
                <a:tab pos="507644" algn="l"/>
              </a:tabLst>
            </a:pPr>
            <a:r>
              <a:rPr lang="en-US" sz="1300" dirty="0">
                <a:solidFill>
                  <a:srgbClr val="000000"/>
                </a:solidFill>
                <a:cs typeface="Microsoft Sans Serif" pitchFamily="34" charset="0"/>
              </a:rPr>
              <a:t>1)	Accumulated </a:t>
            </a:r>
            <a:r>
              <a:rPr lang="en-US" sz="1300" dirty="0" smtClean="0">
                <a:solidFill>
                  <a:srgbClr val="000000"/>
                </a:solidFill>
                <a:cs typeface="Microsoft Sans Serif" pitchFamily="34" charset="0"/>
              </a:rPr>
              <a:t>Reserve </a:t>
            </a:r>
            <a:r>
              <a:rPr lang="en-US" sz="1300" dirty="0">
                <a:solidFill>
                  <a:srgbClr val="000000"/>
                </a:solidFill>
                <a:cs typeface="Microsoft Sans Serif" pitchFamily="34" charset="0"/>
              </a:rPr>
              <a:t>consists of December 31, 2009 audited </a:t>
            </a:r>
            <a:r>
              <a:rPr lang="en-US" sz="1300" dirty="0" smtClean="0">
                <a:solidFill>
                  <a:srgbClr val="000000"/>
                </a:solidFill>
                <a:cs typeface="Microsoft Sans Serif" pitchFamily="34" charset="0"/>
              </a:rPr>
              <a:t>Reserve, </a:t>
            </a:r>
            <a:r>
              <a:rPr lang="en-US" sz="1300" dirty="0">
                <a:solidFill>
                  <a:srgbClr val="000000"/>
                </a:solidFill>
                <a:cs typeface="Microsoft Sans Serif" pitchFamily="34" charset="0"/>
              </a:rPr>
              <a:t>plus preliminary (unaudited) 2010 net income and other changes in </a:t>
            </a:r>
            <a:r>
              <a:rPr lang="en-US" sz="1300" dirty="0" smtClean="0">
                <a:solidFill>
                  <a:srgbClr val="000000"/>
                </a:solidFill>
                <a:cs typeface="Microsoft Sans Serif" pitchFamily="34" charset="0"/>
              </a:rPr>
              <a:t>Reserve.</a:t>
            </a:r>
            <a:endParaRPr lang="en-US" sz="1300" dirty="0">
              <a:solidFill>
                <a:srgbClr val="000000"/>
              </a:solidFill>
              <a:cs typeface="Microsoft Sans Serif" pitchFamily="34" charset="0"/>
            </a:endParaRPr>
          </a:p>
          <a:p>
            <a:pPr marL="507644" indent="-507644">
              <a:spcBef>
                <a:spcPct val="20000"/>
              </a:spcBef>
              <a:tabLst>
                <a:tab pos="507644" algn="l"/>
              </a:tabLst>
            </a:pPr>
            <a:r>
              <a:rPr lang="en-US" sz="1300" dirty="0">
                <a:solidFill>
                  <a:srgbClr val="000000"/>
                </a:solidFill>
                <a:cs typeface="Microsoft Sans Serif" pitchFamily="34" charset="0"/>
              </a:rPr>
              <a:t>2) 	Pre-Event Liquidity reflects current liquidity for PLA/CLA and HRA.  This does not represent risk transfer and any monies drawn must be repaid.</a:t>
            </a:r>
          </a:p>
          <a:p>
            <a:pPr marL="507644" indent="-507644">
              <a:spcBef>
                <a:spcPct val="20000"/>
              </a:spcBef>
              <a:tabLst>
                <a:tab pos="507644" algn="l"/>
              </a:tabLst>
            </a:pPr>
            <a:r>
              <a:rPr lang="en-US" sz="1300" dirty="0">
                <a:solidFill>
                  <a:srgbClr val="000000"/>
                </a:solidFill>
                <a:cs typeface="Microsoft Sans Serif" pitchFamily="34" charset="0"/>
              </a:rPr>
              <a:t>3)	FHCF coverage is based on preliminary 2011 retention and payment multiples, but the actual retention and limits may be significantly different from these estimates. </a:t>
            </a:r>
          </a:p>
        </p:txBody>
      </p:sp>
      <p:sp>
        <p:nvSpPr>
          <p:cNvPr id="41988" name="Rectangle 59"/>
          <p:cNvSpPr txBox="1">
            <a:spLocks noChangeArrowheads="1"/>
          </p:cNvSpPr>
          <p:nvPr/>
        </p:nvSpPr>
        <p:spPr bwMode="auto">
          <a:xfrm>
            <a:off x="394653" y="1414146"/>
            <a:ext cx="9499600" cy="5516245"/>
          </a:xfrm>
          <a:prstGeom prst="rect">
            <a:avLst/>
          </a:prstGeom>
          <a:noFill/>
          <a:ln w="9525">
            <a:noFill/>
            <a:miter lim="800000"/>
            <a:headEnd/>
            <a:tailEnd/>
          </a:ln>
        </p:spPr>
        <p:txBody>
          <a:bodyPr lIns="101882" tIns="50941" rIns="101882" bIns="50941"/>
          <a:lstStyle/>
          <a:p>
            <a:pPr marL="261781" indent="-261781">
              <a:spcBef>
                <a:spcPct val="35000"/>
              </a:spcBef>
              <a:buClr>
                <a:schemeClr val="tx1"/>
              </a:buClr>
              <a:buFont typeface="Symbol" pitchFamily="18" charset="2"/>
              <a:buChar char="·"/>
            </a:pPr>
            <a:r>
              <a:rPr lang="en-US" sz="2200" b="1" dirty="0"/>
              <a:t>2011 Estimated Claims-Paying Ability (Projected)</a:t>
            </a:r>
          </a:p>
        </p:txBody>
      </p:sp>
      <p:pic>
        <p:nvPicPr>
          <p:cNvPr id="1026" name="Picture 2"/>
          <p:cNvPicPr>
            <a:picLocks noChangeAspect="1" noChangeArrowheads="1"/>
          </p:cNvPicPr>
          <p:nvPr/>
        </p:nvPicPr>
        <p:blipFill>
          <a:blip r:embed="rId3" cstate="print"/>
          <a:srcRect/>
          <a:stretch>
            <a:fillRect/>
          </a:stretch>
        </p:blipFill>
        <p:spPr bwMode="auto">
          <a:xfrm>
            <a:off x="418352" y="2005346"/>
            <a:ext cx="9274507" cy="3189712"/>
          </a:xfrm>
          <a:prstGeom prst="rect">
            <a:avLst/>
          </a:prstGeom>
          <a:noFill/>
          <a:ln w="9525">
            <a:noFill/>
            <a:miter lim="800000"/>
            <a:headEnd/>
            <a:tailEnd/>
          </a:ln>
          <a:effectLst/>
        </p:spPr>
      </p:pic>
      <p:sp>
        <p:nvSpPr>
          <p:cNvPr id="7" name="Title 4"/>
          <p:cNvSpPr txBox="1">
            <a:spLocks/>
          </p:cNvSpPr>
          <p:nvPr/>
        </p:nvSpPr>
        <p:spPr>
          <a:xfrm>
            <a:off x="0" y="0"/>
            <a:ext cx="10058400" cy="1219200"/>
          </a:xfrm>
          <a:prstGeom prst="rect">
            <a:avLst/>
          </a:prstGeom>
          <a:solidFill>
            <a:srgbClr val="36963D"/>
          </a:solidFill>
        </p:spPr>
        <p:txBody>
          <a:bodyPr vert="horz" lIns="101846" tIns="50923" rIns="101846" bIns="50923" rtlCol="0" anchor="ctr">
            <a:normAutofit/>
          </a:bodyPr>
          <a:lstStyle/>
          <a:p>
            <a:pPr marL="236482" lvl="0" indent="-236482" defTabSz="1018467" fontAlgn="auto">
              <a:spcAft>
                <a:spcPts val="0"/>
              </a:spcAft>
            </a:pPr>
            <a:r>
              <a:rPr lang="en-US" sz="2800" b="1" dirty="0" smtClean="0">
                <a:solidFill>
                  <a:schemeClr val="bg1"/>
                </a:solidFill>
                <a:latin typeface="+mj-lt"/>
                <a:ea typeface="+mj-ea"/>
                <a:cs typeface="+mj-cs"/>
              </a:rPr>
              <a:t>Financial Strength </a:t>
            </a:r>
            <a:endParaRPr kumimoji="0" lang="en-US" sz="2800" b="1" i="0" u="none" strike="noStrike" kern="1200" cap="none" spc="0" normalizeH="0" baseline="0" noProof="0" dirty="0">
              <a:ln>
                <a:noFill/>
              </a:ln>
              <a:solidFill>
                <a:schemeClr val="bg1"/>
              </a:solidFill>
              <a:effectLst/>
              <a:uLnTx/>
              <a:uFillTx/>
              <a:latin typeface="+mj-lt"/>
              <a:ea typeface="+mj-ea"/>
              <a:cs typeface="+mj-cs"/>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Number Placeholder 3"/>
          <p:cNvSpPr>
            <a:spLocks noGrp="1"/>
          </p:cNvSpPr>
          <p:nvPr>
            <p:ph type="sldNum" sz="quarter" idx="10"/>
          </p:nvPr>
        </p:nvSpPr>
        <p:spPr>
          <a:noFill/>
        </p:spPr>
        <p:txBody>
          <a:bodyPr/>
          <a:lstStyle/>
          <a:p>
            <a:fld id="{96A40FAE-FC71-49AC-A3EB-2C0B488CC62B}" type="slidenum">
              <a:rPr lang="en-US" smtClean="0"/>
              <a:pPr/>
              <a:t>16</a:t>
            </a:fld>
            <a:endParaRPr lang="en-US" dirty="0" smtClean="0"/>
          </a:p>
        </p:txBody>
      </p:sp>
      <p:sp>
        <p:nvSpPr>
          <p:cNvPr id="9" name="Rectangle 4"/>
          <p:cNvSpPr>
            <a:spLocks noChangeArrowheads="1"/>
          </p:cNvSpPr>
          <p:nvPr/>
        </p:nvSpPr>
        <p:spPr bwMode="auto">
          <a:xfrm>
            <a:off x="670560" y="2943437"/>
            <a:ext cx="4093210" cy="777240"/>
          </a:xfrm>
          <a:prstGeom prst="rect">
            <a:avLst/>
          </a:prstGeom>
          <a:solidFill>
            <a:srgbClr val="5F80AF"/>
          </a:solidFill>
          <a:ln w="12700">
            <a:solidFill>
              <a:schemeClr val="tx1"/>
            </a:solidFill>
            <a:miter lim="800000"/>
            <a:headEnd/>
            <a:tailEnd/>
          </a:ln>
          <a:effectLst>
            <a:outerShdw dist="53882" dir="2700000" algn="ctr" rotWithShape="0">
              <a:schemeClr val="tx1"/>
            </a:outerShdw>
          </a:effectLst>
        </p:spPr>
        <p:txBody>
          <a:bodyPr lIns="102553" tIns="0" rIns="102553" bIns="0" anchor="ctr" anchorCtr="1"/>
          <a:lstStyle/>
          <a:p>
            <a:pPr algn="ctr" eaLnBrk="0" hangingPunct="0">
              <a:lnSpc>
                <a:spcPct val="90000"/>
              </a:lnSpc>
              <a:defRPr/>
            </a:pPr>
            <a:r>
              <a:rPr lang="en-US" sz="2000" b="1" dirty="0">
                <a:solidFill>
                  <a:schemeClr val="bg1"/>
                </a:solidFill>
                <a:effectLst>
                  <a:outerShdw blurRad="38100" dist="38100" dir="2700000" algn="tl">
                    <a:srgbClr val="000000"/>
                  </a:outerShdw>
                </a:effectLst>
                <a:latin typeface="+mn-lt"/>
                <a:cs typeface="Microsoft Sans Serif" pitchFamily="34" charset="0"/>
              </a:rPr>
              <a:t>Typical Financial Resources</a:t>
            </a:r>
            <a:endParaRPr lang="en-US" sz="2000" b="1" baseline="30000" dirty="0">
              <a:solidFill>
                <a:schemeClr val="bg1"/>
              </a:solidFill>
              <a:effectLst>
                <a:outerShdw blurRad="38100" dist="38100" dir="2700000" algn="tl">
                  <a:srgbClr val="000000"/>
                </a:outerShdw>
              </a:effectLst>
              <a:latin typeface="+mn-lt"/>
              <a:cs typeface="Microsoft Sans Serif" pitchFamily="34" charset="0"/>
            </a:endParaRPr>
          </a:p>
        </p:txBody>
      </p:sp>
      <p:sp>
        <p:nvSpPr>
          <p:cNvPr id="10" name="Rectangle 5"/>
          <p:cNvSpPr>
            <a:spLocks noChangeArrowheads="1"/>
          </p:cNvSpPr>
          <p:nvPr/>
        </p:nvSpPr>
        <p:spPr bwMode="auto">
          <a:xfrm>
            <a:off x="5113020" y="2943437"/>
            <a:ext cx="4093210" cy="777240"/>
          </a:xfrm>
          <a:prstGeom prst="rect">
            <a:avLst/>
          </a:prstGeom>
          <a:solidFill>
            <a:srgbClr val="5F80AF"/>
          </a:solidFill>
          <a:ln w="12700">
            <a:solidFill>
              <a:schemeClr val="tx1"/>
            </a:solidFill>
            <a:miter lim="800000"/>
            <a:headEnd/>
            <a:tailEnd/>
          </a:ln>
          <a:effectLst>
            <a:outerShdw dist="53882" dir="2700000" algn="ctr" rotWithShape="0">
              <a:schemeClr val="tx1"/>
            </a:outerShdw>
          </a:effectLst>
        </p:spPr>
        <p:txBody>
          <a:bodyPr lIns="102553" tIns="0" rIns="102553" bIns="0" anchor="ctr"/>
          <a:lstStyle/>
          <a:p>
            <a:pPr algn="ctr" eaLnBrk="0" hangingPunct="0">
              <a:lnSpc>
                <a:spcPct val="90000"/>
              </a:lnSpc>
              <a:defRPr/>
            </a:pPr>
            <a:r>
              <a:rPr lang="en-US" sz="2000" b="1" dirty="0">
                <a:solidFill>
                  <a:schemeClr val="bg1"/>
                </a:solidFill>
                <a:effectLst>
                  <a:outerShdw blurRad="38100" dist="38100" dir="2700000" algn="tl">
                    <a:srgbClr val="000000"/>
                  </a:outerShdw>
                </a:effectLst>
                <a:latin typeface="+mn-lt"/>
                <a:cs typeface="Microsoft Sans Serif" pitchFamily="34" charset="0"/>
              </a:rPr>
              <a:t>Unique Financial Resources</a:t>
            </a:r>
          </a:p>
        </p:txBody>
      </p:sp>
      <p:sp>
        <p:nvSpPr>
          <p:cNvPr id="11" name="Rectangle 6"/>
          <p:cNvSpPr>
            <a:spLocks noChangeArrowheads="1"/>
          </p:cNvSpPr>
          <p:nvPr/>
        </p:nvSpPr>
        <p:spPr bwMode="auto">
          <a:xfrm>
            <a:off x="670560" y="3720676"/>
            <a:ext cx="4093210" cy="2921847"/>
          </a:xfrm>
          <a:prstGeom prst="rect">
            <a:avLst/>
          </a:prstGeom>
          <a:solidFill>
            <a:schemeClr val="bg1"/>
          </a:solidFill>
          <a:ln w="12700">
            <a:solidFill>
              <a:schemeClr val="tx1"/>
            </a:solidFill>
            <a:miter lim="800000"/>
            <a:headEnd/>
            <a:tailEnd/>
          </a:ln>
          <a:effectLst>
            <a:outerShdw dist="53882" dir="2700000" algn="ctr" rotWithShape="0">
              <a:schemeClr val="tx1"/>
            </a:outerShdw>
          </a:effectLst>
        </p:spPr>
        <p:txBody>
          <a:bodyPr lIns="102553" tIns="102553" rIns="102553" bIns="102553"/>
          <a:lstStyle/>
          <a:p>
            <a:pPr marL="198035" indent="-198035" eaLnBrk="0" hangingPunct="0">
              <a:lnSpc>
                <a:spcPct val="90000"/>
              </a:lnSpc>
              <a:spcBef>
                <a:spcPct val="40000"/>
              </a:spcBef>
              <a:buFontTx/>
              <a:buChar char="•"/>
              <a:defRPr/>
            </a:pPr>
            <a:endParaRPr lang="en-US" sz="1800" dirty="0">
              <a:solidFill>
                <a:srgbClr val="000000"/>
              </a:solidFill>
              <a:latin typeface="Microsoft Sans Serif" pitchFamily="34" charset="0"/>
              <a:cs typeface="Microsoft Sans Serif" pitchFamily="34" charset="0"/>
            </a:endParaRPr>
          </a:p>
          <a:p>
            <a:pPr marL="198035" indent="-198035" eaLnBrk="0" hangingPunct="0">
              <a:lnSpc>
                <a:spcPct val="90000"/>
              </a:lnSpc>
              <a:spcBef>
                <a:spcPct val="40000"/>
              </a:spcBef>
              <a:buFontTx/>
              <a:buChar char="•"/>
              <a:defRPr/>
            </a:pPr>
            <a:r>
              <a:rPr lang="en-US" sz="1800" dirty="0">
                <a:solidFill>
                  <a:srgbClr val="000000"/>
                </a:solidFill>
                <a:latin typeface="+mn-lt"/>
                <a:cs typeface="Microsoft Sans Serif" pitchFamily="34" charset="0"/>
              </a:rPr>
              <a:t>Insurance Premiums</a:t>
            </a:r>
          </a:p>
          <a:p>
            <a:pPr marL="198035" indent="-198035" eaLnBrk="0" hangingPunct="0">
              <a:lnSpc>
                <a:spcPct val="90000"/>
              </a:lnSpc>
              <a:spcBef>
                <a:spcPct val="40000"/>
              </a:spcBef>
              <a:buFontTx/>
              <a:buChar char="•"/>
              <a:defRPr/>
            </a:pPr>
            <a:r>
              <a:rPr lang="en-US" sz="1800" dirty="0">
                <a:solidFill>
                  <a:srgbClr val="000000"/>
                </a:solidFill>
                <a:latin typeface="+mn-lt"/>
                <a:cs typeface="Microsoft Sans Serif" pitchFamily="34" charset="0"/>
              </a:rPr>
              <a:t>Investment Income</a:t>
            </a:r>
          </a:p>
          <a:p>
            <a:pPr marL="198035" indent="-198035" eaLnBrk="0" hangingPunct="0">
              <a:lnSpc>
                <a:spcPct val="90000"/>
              </a:lnSpc>
              <a:spcBef>
                <a:spcPct val="40000"/>
              </a:spcBef>
              <a:buFontTx/>
              <a:buChar char="•"/>
              <a:defRPr/>
            </a:pPr>
            <a:r>
              <a:rPr lang="en-US" sz="1800" dirty="0">
                <a:solidFill>
                  <a:srgbClr val="000000"/>
                </a:solidFill>
                <a:latin typeface="+mn-lt"/>
                <a:cs typeface="Microsoft Sans Serif" pitchFamily="34" charset="0"/>
              </a:rPr>
              <a:t>Operating Surplus from Prior Years</a:t>
            </a:r>
          </a:p>
          <a:p>
            <a:pPr marL="198035" indent="-198035" eaLnBrk="0" hangingPunct="0">
              <a:lnSpc>
                <a:spcPct val="90000"/>
              </a:lnSpc>
              <a:spcBef>
                <a:spcPct val="40000"/>
              </a:spcBef>
              <a:buFontTx/>
              <a:buChar char="•"/>
              <a:defRPr/>
            </a:pPr>
            <a:r>
              <a:rPr lang="en-US" sz="1800" dirty="0">
                <a:solidFill>
                  <a:srgbClr val="000000"/>
                </a:solidFill>
                <a:latin typeface="+mn-lt"/>
                <a:cs typeface="Microsoft Sans Serif" pitchFamily="34" charset="0"/>
              </a:rPr>
              <a:t>Florida Hurricane Catastrophe Fund Reimbursements</a:t>
            </a:r>
          </a:p>
          <a:p>
            <a:pPr marL="198035" indent="-198035" eaLnBrk="0" hangingPunct="0">
              <a:lnSpc>
                <a:spcPct val="90000"/>
              </a:lnSpc>
              <a:spcBef>
                <a:spcPct val="40000"/>
              </a:spcBef>
              <a:buFontTx/>
              <a:buChar char="•"/>
              <a:defRPr/>
            </a:pPr>
            <a:r>
              <a:rPr lang="en-US" sz="1800" dirty="0">
                <a:solidFill>
                  <a:srgbClr val="000000"/>
                </a:solidFill>
                <a:latin typeface="+mn-lt"/>
                <a:cs typeface="Microsoft Sans Serif" pitchFamily="34" charset="0"/>
              </a:rPr>
              <a:t>Private Reinsurance (if purchased)</a:t>
            </a:r>
          </a:p>
          <a:p>
            <a:pPr marL="198035" indent="-198035" eaLnBrk="0" hangingPunct="0">
              <a:lnSpc>
                <a:spcPct val="90000"/>
              </a:lnSpc>
              <a:spcBef>
                <a:spcPct val="40000"/>
              </a:spcBef>
              <a:defRPr/>
            </a:pPr>
            <a:endParaRPr lang="en-US" sz="1800" dirty="0">
              <a:solidFill>
                <a:srgbClr val="000000"/>
              </a:solidFill>
              <a:latin typeface="Microsoft Sans Serif" pitchFamily="34" charset="0"/>
              <a:cs typeface="Microsoft Sans Serif" pitchFamily="34" charset="0"/>
            </a:endParaRPr>
          </a:p>
        </p:txBody>
      </p:sp>
      <p:sp>
        <p:nvSpPr>
          <p:cNvPr id="12" name="Rectangle 7"/>
          <p:cNvSpPr>
            <a:spLocks noChangeArrowheads="1"/>
          </p:cNvSpPr>
          <p:nvPr/>
        </p:nvSpPr>
        <p:spPr bwMode="auto">
          <a:xfrm>
            <a:off x="5113020" y="3720676"/>
            <a:ext cx="4093210" cy="2921847"/>
          </a:xfrm>
          <a:prstGeom prst="rect">
            <a:avLst/>
          </a:prstGeom>
          <a:solidFill>
            <a:schemeClr val="bg1"/>
          </a:solidFill>
          <a:ln w="12700">
            <a:solidFill>
              <a:schemeClr val="tx1"/>
            </a:solidFill>
            <a:miter lim="800000"/>
            <a:headEnd/>
            <a:tailEnd/>
          </a:ln>
          <a:effectLst>
            <a:outerShdw dist="53882" dir="2700000" algn="ctr" rotWithShape="0">
              <a:schemeClr val="tx1"/>
            </a:outerShdw>
          </a:effectLst>
        </p:spPr>
        <p:txBody>
          <a:bodyPr lIns="102553" tIns="102553" rIns="102553" bIns="102553"/>
          <a:lstStyle/>
          <a:p>
            <a:pPr marL="198035" indent="-198035" eaLnBrk="0" hangingPunct="0">
              <a:lnSpc>
                <a:spcPct val="90000"/>
              </a:lnSpc>
              <a:spcBef>
                <a:spcPct val="40000"/>
              </a:spcBef>
              <a:buFontTx/>
              <a:buChar char="•"/>
              <a:defRPr/>
            </a:pPr>
            <a:endParaRPr lang="en-US" sz="1800" dirty="0">
              <a:solidFill>
                <a:srgbClr val="000000"/>
              </a:solidFill>
              <a:latin typeface="Microsoft Sans Serif" pitchFamily="34" charset="0"/>
              <a:cs typeface="Microsoft Sans Serif" pitchFamily="34" charset="0"/>
            </a:endParaRPr>
          </a:p>
          <a:p>
            <a:pPr marL="198035" indent="-198035" eaLnBrk="0" hangingPunct="0">
              <a:lnSpc>
                <a:spcPct val="90000"/>
              </a:lnSpc>
              <a:spcBef>
                <a:spcPct val="40000"/>
              </a:spcBef>
              <a:buFontTx/>
              <a:buChar char="•"/>
              <a:defRPr/>
            </a:pPr>
            <a:r>
              <a:rPr lang="en-US" sz="1800" dirty="0">
                <a:solidFill>
                  <a:srgbClr val="FF0000"/>
                </a:solidFill>
                <a:latin typeface="+mn-lt"/>
                <a:cs typeface="Microsoft Sans Serif" pitchFamily="34" charset="0"/>
              </a:rPr>
              <a:t>Citizens’ Policyholder Surcharges</a:t>
            </a:r>
          </a:p>
          <a:p>
            <a:pPr marL="198035" indent="-198035" eaLnBrk="0" hangingPunct="0">
              <a:lnSpc>
                <a:spcPct val="90000"/>
              </a:lnSpc>
              <a:spcBef>
                <a:spcPct val="40000"/>
              </a:spcBef>
              <a:buFontTx/>
              <a:buChar char="•"/>
              <a:defRPr/>
            </a:pPr>
            <a:r>
              <a:rPr lang="en-US" sz="1800" dirty="0">
                <a:solidFill>
                  <a:srgbClr val="FF0000"/>
                </a:solidFill>
                <a:latin typeface="+mn-lt"/>
                <a:cs typeface="Microsoft Sans Serif" pitchFamily="34" charset="0"/>
              </a:rPr>
              <a:t>Regular Assessments</a:t>
            </a:r>
          </a:p>
          <a:p>
            <a:pPr marL="198035" indent="-198035" eaLnBrk="0" hangingPunct="0">
              <a:lnSpc>
                <a:spcPct val="90000"/>
              </a:lnSpc>
              <a:spcBef>
                <a:spcPct val="40000"/>
              </a:spcBef>
              <a:buFontTx/>
              <a:buChar char="•"/>
              <a:defRPr/>
            </a:pPr>
            <a:r>
              <a:rPr lang="en-US" sz="1800" dirty="0">
                <a:solidFill>
                  <a:srgbClr val="FF0000"/>
                </a:solidFill>
                <a:latin typeface="+mn-lt"/>
                <a:cs typeface="Microsoft Sans Serif" pitchFamily="34" charset="0"/>
              </a:rPr>
              <a:t>Emergency Assessments</a:t>
            </a:r>
          </a:p>
          <a:p>
            <a:pPr marL="198035" indent="-198035" eaLnBrk="0" hangingPunct="0">
              <a:lnSpc>
                <a:spcPct val="90000"/>
              </a:lnSpc>
              <a:spcBef>
                <a:spcPct val="40000"/>
              </a:spcBef>
              <a:buFontTx/>
              <a:buChar char="•"/>
              <a:defRPr/>
            </a:pPr>
            <a:r>
              <a:rPr lang="en-US" sz="1800" dirty="0">
                <a:solidFill>
                  <a:srgbClr val="FF0000"/>
                </a:solidFill>
                <a:latin typeface="+mn-lt"/>
                <a:cs typeface="Microsoft Sans Serif" pitchFamily="34" charset="0"/>
              </a:rPr>
              <a:t>Pre-event liquidity resources (debt issuances and lines of credit which, if drawn upon, must be repaid)</a:t>
            </a:r>
          </a:p>
          <a:p>
            <a:pPr marL="198035" indent="-198035" eaLnBrk="0" hangingPunct="0">
              <a:lnSpc>
                <a:spcPct val="90000"/>
              </a:lnSpc>
              <a:spcBef>
                <a:spcPct val="40000"/>
              </a:spcBef>
              <a:buFontTx/>
              <a:buChar char="•"/>
              <a:defRPr/>
            </a:pPr>
            <a:endParaRPr lang="en-US" sz="1800" dirty="0">
              <a:solidFill>
                <a:srgbClr val="000000"/>
              </a:solidFill>
              <a:latin typeface="Microsoft Sans Serif" pitchFamily="34" charset="0"/>
              <a:cs typeface="Microsoft Sans Serif" pitchFamily="34" charset="0"/>
            </a:endParaRPr>
          </a:p>
        </p:txBody>
      </p:sp>
      <p:sp>
        <p:nvSpPr>
          <p:cNvPr id="40967" name="Rectangle 59"/>
          <p:cNvSpPr txBox="1">
            <a:spLocks noChangeArrowheads="1"/>
          </p:cNvSpPr>
          <p:nvPr/>
        </p:nvSpPr>
        <p:spPr bwMode="auto">
          <a:xfrm>
            <a:off x="481965" y="1414146"/>
            <a:ext cx="9185275" cy="5516245"/>
          </a:xfrm>
          <a:prstGeom prst="rect">
            <a:avLst/>
          </a:prstGeom>
          <a:noFill/>
          <a:ln w="9525">
            <a:noFill/>
            <a:miter lim="800000"/>
            <a:headEnd/>
            <a:tailEnd/>
          </a:ln>
        </p:spPr>
        <p:txBody>
          <a:bodyPr lIns="101882" tIns="50941" rIns="101882" bIns="50941"/>
          <a:lstStyle/>
          <a:p>
            <a:pPr marL="261781" indent="-261781">
              <a:spcBef>
                <a:spcPct val="35000"/>
              </a:spcBef>
              <a:buClr>
                <a:schemeClr val="tx1"/>
              </a:buClr>
              <a:buFont typeface="Symbol" pitchFamily="18" charset="2"/>
              <a:buChar char="·"/>
            </a:pPr>
            <a:r>
              <a:rPr lang="en-US" sz="2200" dirty="0"/>
              <a:t>Citizens has at its disposal both the typical resources available to all property and casualty companies in the state as well as special assessment powers granted by the state legislature.</a:t>
            </a:r>
          </a:p>
        </p:txBody>
      </p:sp>
      <p:sp>
        <p:nvSpPr>
          <p:cNvPr id="13" name="Title 4"/>
          <p:cNvSpPr txBox="1">
            <a:spLocks/>
          </p:cNvSpPr>
          <p:nvPr/>
        </p:nvSpPr>
        <p:spPr>
          <a:xfrm>
            <a:off x="0" y="2"/>
            <a:ext cx="10058400" cy="1219200"/>
          </a:xfrm>
          <a:prstGeom prst="rect">
            <a:avLst/>
          </a:prstGeom>
          <a:solidFill>
            <a:srgbClr val="36963D"/>
          </a:solidFill>
        </p:spPr>
        <p:txBody>
          <a:bodyPr vert="horz" lIns="101846" tIns="50923" rIns="101846" bIns="50923" rtlCol="0" anchor="ctr">
            <a:normAutofit/>
          </a:bodyPr>
          <a:lstStyle/>
          <a:p>
            <a:pPr marL="236482" lvl="0" indent="-236482" defTabSz="1018467" fontAlgn="auto">
              <a:spcAft>
                <a:spcPts val="0"/>
              </a:spcAft>
            </a:pPr>
            <a:r>
              <a:rPr lang="en-US" sz="2800" b="1" dirty="0" smtClean="0">
                <a:solidFill>
                  <a:schemeClr val="bg1"/>
                </a:solidFill>
                <a:latin typeface="+mj-lt"/>
                <a:ea typeface="+mj-ea"/>
                <a:cs typeface="+mj-cs"/>
              </a:rPr>
              <a:t>Financial Strength (continued)</a:t>
            </a:r>
            <a:endParaRPr kumimoji="0" lang="en-US" sz="2800" b="1" i="0" u="none" strike="noStrike" kern="1200" cap="none" spc="0" normalizeH="0" baseline="0" noProof="0" dirty="0">
              <a:ln>
                <a:noFill/>
              </a:ln>
              <a:solidFill>
                <a:schemeClr val="bg1"/>
              </a:solidFill>
              <a:effectLst/>
              <a:uLnTx/>
              <a:uFillTx/>
              <a:latin typeface="+mj-lt"/>
              <a:ea typeface="+mj-ea"/>
              <a:cs typeface="+mj-cs"/>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4724400" y="7343002"/>
            <a:ext cx="457200" cy="285754"/>
          </a:xfrm>
          <a:prstGeom prst="rect">
            <a:avLst/>
          </a:prstGeom>
          <a:noFill/>
          <a:ln w="9525">
            <a:noFill/>
            <a:miter lim="800000"/>
            <a:headEnd/>
            <a:tailEnd/>
          </a:ln>
        </p:spPr>
        <p:txBody>
          <a:bodyPr lIns="91418" tIns="45710" rIns="91418" bIns="45710">
            <a:spAutoFit/>
          </a:bodyPr>
          <a:lstStyle/>
          <a:p>
            <a:pPr algn="ctr" defTabSz="1134798">
              <a:spcBef>
                <a:spcPct val="50000"/>
              </a:spcBef>
            </a:pPr>
            <a:fld id="{68CBE6F2-BAF0-4BB0-9035-FA29CA23E9BC}" type="slidenum">
              <a:rPr lang="en-US" sz="1200">
                <a:latin typeface="Microsoft Sans Serif" pitchFamily="34" charset="0"/>
              </a:rPr>
              <a:pPr algn="ctr" defTabSz="1134798">
                <a:spcBef>
                  <a:spcPct val="50000"/>
                </a:spcBef>
              </a:pPr>
              <a:t>17</a:t>
            </a:fld>
            <a:endParaRPr lang="en-US" sz="1200" dirty="0">
              <a:latin typeface="Microsoft Sans Serif" pitchFamily="34" charset="0"/>
            </a:endParaRPr>
          </a:p>
        </p:txBody>
      </p:sp>
      <p:sp>
        <p:nvSpPr>
          <p:cNvPr id="5" name="Title 4"/>
          <p:cNvSpPr>
            <a:spLocks noGrp="1"/>
          </p:cNvSpPr>
          <p:nvPr>
            <p:ph type="title"/>
          </p:nvPr>
        </p:nvSpPr>
        <p:spPr>
          <a:xfrm>
            <a:off x="0" y="2"/>
            <a:ext cx="10058400" cy="1219200"/>
          </a:xfrm>
          <a:solidFill>
            <a:srgbClr val="36963D"/>
          </a:solidFill>
        </p:spPr>
        <p:txBody>
          <a:bodyPr>
            <a:normAutofit/>
          </a:bodyPr>
          <a:lstStyle/>
          <a:p>
            <a:pPr marL="236482" indent="-236482" algn="l"/>
            <a:r>
              <a:rPr lang="en-US" sz="2800" b="1" dirty="0" smtClean="0">
                <a:solidFill>
                  <a:schemeClr val="bg1"/>
                </a:solidFill>
              </a:rPr>
              <a:t>	Assessments Summary</a:t>
            </a:r>
            <a:endParaRPr lang="en-US" sz="2800" b="1" dirty="0">
              <a:solidFill>
                <a:schemeClr val="bg1"/>
              </a:solidFill>
            </a:endParaRPr>
          </a:p>
        </p:txBody>
      </p:sp>
      <p:grpSp>
        <p:nvGrpSpPr>
          <p:cNvPr id="2" name="Diagram 2"/>
          <p:cNvGrpSpPr>
            <a:grpSpLocks noChangeAspect="1"/>
          </p:cNvGrpSpPr>
          <p:nvPr/>
        </p:nvGrpSpPr>
        <p:grpSpPr bwMode="auto">
          <a:xfrm>
            <a:off x="754063" y="914400"/>
            <a:ext cx="8342312" cy="6303963"/>
            <a:chOff x="432" y="432"/>
            <a:chExt cx="4777" cy="3504"/>
          </a:xfrm>
        </p:grpSpPr>
        <p:sp>
          <p:nvSpPr>
            <p:cNvPr id="7" name="_s55300"/>
            <p:cNvSpPr>
              <a:spLocks noChangeArrowheads="1"/>
            </p:cNvSpPr>
            <p:nvPr/>
          </p:nvSpPr>
          <p:spPr bwMode="auto">
            <a:xfrm flipV="1">
              <a:off x="2352" y="667"/>
              <a:ext cx="937" cy="553"/>
            </a:xfrm>
            <a:custGeom>
              <a:avLst/>
              <a:gdLst>
                <a:gd name="G0" fmla="+- 10800 0 0"/>
                <a:gd name="G1" fmla="+- 21600 0 10800"/>
                <a:gd name="G2" fmla="*/ 10800 1 2"/>
                <a:gd name="G3" fmla="+- 21600 0 G2"/>
                <a:gd name="G4" fmla="+/ 10800 21600 2"/>
                <a:gd name="G5" fmla="+/ G1 0 2"/>
                <a:gd name="G6" fmla="*/ 21600 21600 10800"/>
                <a:gd name="G7" fmla="*/ G6 1 2"/>
                <a:gd name="G8" fmla="+- 21600 0 G7"/>
                <a:gd name="G9" fmla="*/ 21600 1 2"/>
                <a:gd name="G10" fmla="+- 10800 0 G9"/>
                <a:gd name="G11" fmla="?: G10 G8 0"/>
                <a:gd name="G12" fmla="?: G10 G7 21600"/>
                <a:gd name="T0" fmla="*/ 16200 w 21600"/>
                <a:gd name="T1" fmla="*/ 10800 h 21600"/>
                <a:gd name="T2" fmla="*/ 10800 w 21600"/>
                <a:gd name="T3" fmla="*/ 21600 h 21600"/>
                <a:gd name="T4" fmla="*/ 5400 w 21600"/>
                <a:gd name="T5" fmla="*/ 10800 h 21600"/>
                <a:gd name="T6" fmla="*/ 10800 w 21600"/>
                <a:gd name="T7" fmla="*/ 0 h 21600"/>
                <a:gd name="T8" fmla="*/ 7200 w 21600"/>
                <a:gd name="T9" fmla="*/ 7200 h 21600"/>
                <a:gd name="T10" fmla="*/ 14400 w 21600"/>
                <a:gd name="T11" fmla="*/ 14400 h 21600"/>
              </a:gdLst>
              <a:ahLst/>
              <a:cxnLst>
                <a:cxn ang="0">
                  <a:pos x="T0" y="T1"/>
                </a:cxn>
                <a:cxn ang="0">
                  <a:pos x="T2" y="T3"/>
                </a:cxn>
                <a:cxn ang="0">
                  <a:pos x="T4" y="T5"/>
                </a:cxn>
                <a:cxn ang="0">
                  <a:pos x="T6" y="T7"/>
                </a:cxn>
              </a:cxnLst>
              <a:rect l="T8" t="T9" r="T10" b="T11"/>
              <a:pathLst>
                <a:path w="21600" h="21600">
                  <a:moveTo>
                    <a:pt x="0" y="0"/>
                  </a:moveTo>
                  <a:lnTo>
                    <a:pt x="10800" y="21600"/>
                  </a:lnTo>
                  <a:lnTo>
                    <a:pt x="10800" y="21600"/>
                  </a:lnTo>
                  <a:lnTo>
                    <a:pt x="21600" y="0"/>
                  </a:lnTo>
                  <a:close/>
                </a:path>
              </a:pathLst>
            </a:custGeom>
            <a:solidFill>
              <a:srgbClr val="5F80AF"/>
            </a:solidFill>
            <a:ln w="4699" algn="in">
              <a:solidFill>
                <a:schemeClr val="tx1"/>
              </a:solidFill>
              <a:miter lim="800000"/>
              <a:headEnd/>
              <a:tailEnd/>
            </a:ln>
          </p:spPr>
          <p:txBody>
            <a:bodyPr rot="10800000" vert="horz" wrap="none" lIns="0" tIns="0" rIns="0" bIns="0" numCol="1" anchor="ctr" anchorCtr="0" compatLnSpc="1">
              <a:prstTxWarp prst="textNoShape">
                <a:avLst/>
              </a:prstTxWarp>
            </a:bodyPr>
            <a:lstStyle/>
            <a:p>
              <a:pPr algn="ctr" defTabSz="914187" eaLnBrk="0" hangingPunct="0"/>
              <a:endParaRPr lang="en-US" sz="900" b="1" dirty="0" smtClean="0">
                <a:solidFill>
                  <a:srgbClr val="003366"/>
                </a:solidFill>
              </a:endParaRPr>
            </a:p>
            <a:p>
              <a:pPr algn="ctr" defTabSz="914187" eaLnBrk="0" hangingPunct="0"/>
              <a:r>
                <a:rPr lang="en-US" sz="1800" b="1" dirty="0" smtClean="0">
                  <a:latin typeface="Microsoft Sans Serif" pitchFamily="34" charset="0"/>
                  <a:cs typeface="Microsoft Sans Serif" pitchFamily="34" charset="0"/>
                </a:rPr>
                <a:t>1.</a:t>
              </a:r>
            </a:p>
          </p:txBody>
        </p:sp>
        <p:sp>
          <p:nvSpPr>
            <p:cNvPr id="8" name="_s55301"/>
            <p:cNvSpPr>
              <a:spLocks noChangeArrowheads="1"/>
            </p:cNvSpPr>
            <p:nvPr/>
          </p:nvSpPr>
          <p:spPr bwMode="auto">
            <a:xfrm flipV="1">
              <a:off x="1884" y="1188"/>
              <a:ext cx="1873" cy="54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4699" algn="in">
              <a:noFill/>
              <a:miter lim="800000"/>
              <a:headEnd/>
              <a:tailEnd/>
            </a:ln>
          </p:spPr>
          <p:txBody>
            <a:bodyPr rot="10800000" vert="horz" wrap="none" lIns="0" tIns="0" rIns="0" bIns="0" numCol="1" anchor="ctr" anchorCtr="0" compatLnSpc="1">
              <a:prstTxWarp prst="textNoShape">
                <a:avLst/>
              </a:prstTxWarp>
            </a:bodyPr>
            <a:lstStyle/>
            <a:p>
              <a:pPr algn="ctr" defTabSz="914187" eaLnBrk="0" hangingPunct="0"/>
              <a:r>
                <a:rPr lang="en-US" b="1" dirty="0" smtClean="0">
                  <a:latin typeface="+mn-lt"/>
                  <a:cs typeface="Microsoft Sans Serif" pitchFamily="34" charset="0"/>
                </a:rPr>
                <a:t>Citizens Policyholder Surcharge</a:t>
              </a:r>
            </a:p>
            <a:p>
              <a:pPr algn="ctr" defTabSz="914187" eaLnBrk="0" hangingPunct="0"/>
              <a:r>
                <a:rPr lang="en-US" dirty="0" smtClean="0">
                  <a:latin typeface="+mn-lt"/>
                  <a:cs typeface="Microsoft Sans Serif" pitchFamily="34" charset="0"/>
                </a:rPr>
                <a:t>Up to 15% per account for HRA, PLA, and/or CLA deficits </a:t>
              </a:r>
            </a:p>
            <a:p>
              <a:pPr algn="ctr" defTabSz="914187" eaLnBrk="0" hangingPunct="0"/>
              <a:r>
                <a:rPr lang="en-US" dirty="0" smtClean="0">
                  <a:latin typeface="+mn-lt"/>
                  <a:cs typeface="Microsoft Sans Serif" pitchFamily="34" charset="0"/>
                </a:rPr>
                <a:t>Applies at new business/renewal for all Citizens’ policyholders</a:t>
              </a:r>
            </a:p>
          </p:txBody>
        </p:sp>
        <p:sp>
          <p:nvSpPr>
            <p:cNvPr id="10" name="_s55302"/>
            <p:cNvSpPr>
              <a:spLocks noChangeArrowheads="1"/>
            </p:cNvSpPr>
            <p:nvPr/>
          </p:nvSpPr>
          <p:spPr bwMode="auto">
            <a:xfrm flipV="1">
              <a:off x="1412" y="1814"/>
              <a:ext cx="2817" cy="495"/>
            </a:xfrm>
            <a:custGeom>
              <a:avLst/>
              <a:gdLst>
                <a:gd name="G0" fmla="+- 3600 0 0"/>
                <a:gd name="G1" fmla="+- 21600 0 3600"/>
                <a:gd name="G2" fmla="*/ 3600 1 2"/>
                <a:gd name="G3" fmla="+- 21600 0 G2"/>
                <a:gd name="G4" fmla="+/ 3600 21600 2"/>
                <a:gd name="G5" fmla="+/ G1 0 2"/>
                <a:gd name="G6" fmla="*/ 21600 21600 3600"/>
                <a:gd name="G7" fmla="*/ G6 1 2"/>
                <a:gd name="G8" fmla="+- 21600 0 G7"/>
                <a:gd name="G9" fmla="*/ 21600 1 2"/>
                <a:gd name="G10" fmla="+- 3600 0 G9"/>
                <a:gd name="G11" fmla="?: G10 G8 0"/>
                <a:gd name="G12" fmla="?: G10 G7 21600"/>
                <a:gd name="T0" fmla="*/ 19800 w 21600"/>
                <a:gd name="T1" fmla="*/ 10800 h 21600"/>
                <a:gd name="T2" fmla="*/ 10800 w 21600"/>
                <a:gd name="T3" fmla="*/ 21600 h 21600"/>
                <a:gd name="T4" fmla="*/ 1800 w 21600"/>
                <a:gd name="T5" fmla="*/ 10800 h 21600"/>
                <a:gd name="T6" fmla="*/ 10800 w 21600"/>
                <a:gd name="T7" fmla="*/ 0 h 21600"/>
                <a:gd name="T8" fmla="*/ 3600 w 21600"/>
                <a:gd name="T9" fmla="*/ 3600 h 21600"/>
                <a:gd name="T10" fmla="*/ 18000 w 21600"/>
                <a:gd name="T11" fmla="*/ 18000 h 21600"/>
              </a:gdLst>
              <a:ahLst/>
              <a:cxnLst>
                <a:cxn ang="0">
                  <a:pos x="T0" y="T1"/>
                </a:cxn>
                <a:cxn ang="0">
                  <a:pos x="T2" y="T3"/>
                </a:cxn>
                <a:cxn ang="0">
                  <a:pos x="T4" y="T5"/>
                </a:cxn>
                <a:cxn ang="0">
                  <a:pos x="T6" y="T7"/>
                </a:cxn>
              </a:cxnLst>
              <a:rect l="T8" t="T9" r="T10" b="T11"/>
              <a:pathLst>
                <a:path w="21600" h="21600">
                  <a:moveTo>
                    <a:pt x="0" y="0"/>
                  </a:moveTo>
                  <a:lnTo>
                    <a:pt x="3600" y="21600"/>
                  </a:lnTo>
                  <a:lnTo>
                    <a:pt x="18000" y="21600"/>
                  </a:lnTo>
                  <a:lnTo>
                    <a:pt x="21600" y="0"/>
                  </a:lnTo>
                  <a:close/>
                </a:path>
              </a:pathLst>
            </a:custGeom>
            <a:solidFill>
              <a:srgbClr val="C64120"/>
            </a:solidFill>
            <a:ln w="4699" algn="in">
              <a:solidFill>
                <a:schemeClr val="tx1"/>
              </a:solidFill>
              <a:miter lim="800000"/>
              <a:headEnd/>
              <a:tailEnd/>
            </a:ln>
          </p:spPr>
          <p:txBody>
            <a:bodyPr rot="10800000" vert="horz" wrap="none" lIns="0" tIns="0" rIns="0" bIns="0" numCol="1" anchor="ctr" anchorCtr="0" compatLnSpc="1">
              <a:prstTxWarp prst="textNoShape">
                <a:avLst/>
              </a:prstTxWarp>
            </a:bodyPr>
            <a:lstStyle/>
            <a:p>
              <a:pPr algn="ctr" defTabSz="914187" eaLnBrk="0" hangingPunct="0"/>
              <a:endParaRPr lang="en-US" sz="2700" b="1" dirty="0" smtClean="0">
                <a:solidFill>
                  <a:srgbClr val="003366"/>
                </a:solidFill>
              </a:endParaRPr>
            </a:p>
            <a:p>
              <a:pPr algn="ctr" defTabSz="914187" eaLnBrk="0" hangingPunct="0"/>
              <a:r>
                <a:rPr lang="en-US" sz="1800" b="1" dirty="0" smtClean="0">
                  <a:latin typeface="Microsoft Sans Serif" pitchFamily="34" charset="0"/>
                  <a:cs typeface="Microsoft Sans Serif" pitchFamily="34" charset="0"/>
                </a:rPr>
                <a:t>2.</a:t>
              </a:r>
            </a:p>
            <a:p>
              <a:pPr algn="ctr" defTabSz="914187" eaLnBrk="0" hangingPunct="0"/>
              <a:endParaRPr lang="en-US" sz="2700" b="1" dirty="0" smtClean="0"/>
            </a:p>
          </p:txBody>
        </p:sp>
        <p:sp>
          <p:nvSpPr>
            <p:cNvPr id="11" name="_s55303"/>
            <p:cNvSpPr>
              <a:spLocks noChangeArrowheads="1"/>
            </p:cNvSpPr>
            <p:nvPr/>
          </p:nvSpPr>
          <p:spPr bwMode="auto">
            <a:xfrm flipV="1">
              <a:off x="963" y="2342"/>
              <a:ext cx="3756" cy="394"/>
            </a:xfrm>
            <a:custGeom>
              <a:avLst/>
              <a:gdLst>
                <a:gd name="G0" fmla="+- 2700 0 0"/>
                <a:gd name="G1" fmla="+- 21600 0 2700"/>
                <a:gd name="G2" fmla="*/ 2700 1 2"/>
                <a:gd name="G3" fmla="+- 21600 0 G2"/>
                <a:gd name="G4" fmla="+/ 2700 21600 2"/>
                <a:gd name="G5" fmla="+/ G1 0 2"/>
                <a:gd name="G6" fmla="*/ 21600 21600 2700"/>
                <a:gd name="G7" fmla="*/ G6 1 2"/>
                <a:gd name="G8" fmla="+- 21600 0 G7"/>
                <a:gd name="G9" fmla="*/ 21600 1 2"/>
                <a:gd name="G10" fmla="+- 2700 0 G9"/>
                <a:gd name="G11" fmla="?: G10 G8 0"/>
                <a:gd name="G12" fmla="?: G10 G7 21600"/>
                <a:gd name="T0" fmla="*/ 20250 w 21600"/>
                <a:gd name="T1" fmla="*/ 10800 h 21600"/>
                <a:gd name="T2" fmla="*/ 10800 w 21600"/>
                <a:gd name="T3" fmla="*/ 21600 h 21600"/>
                <a:gd name="T4" fmla="*/ 1350 w 21600"/>
                <a:gd name="T5" fmla="*/ 10800 h 21600"/>
                <a:gd name="T6" fmla="*/ 10800 w 21600"/>
                <a:gd name="T7" fmla="*/ 0 h 21600"/>
                <a:gd name="T8" fmla="*/ 3150 w 21600"/>
                <a:gd name="T9" fmla="*/ 3150 h 21600"/>
                <a:gd name="T10" fmla="*/ 18450 w 21600"/>
                <a:gd name="T11" fmla="*/ 18450 h 21600"/>
              </a:gdLst>
              <a:ahLst/>
              <a:cxnLst>
                <a:cxn ang="0">
                  <a:pos x="T0" y="T1"/>
                </a:cxn>
                <a:cxn ang="0">
                  <a:pos x="T2" y="T3"/>
                </a:cxn>
                <a:cxn ang="0">
                  <a:pos x="T4" y="T5"/>
                </a:cxn>
                <a:cxn ang="0">
                  <a:pos x="T6" y="T7"/>
                </a:cxn>
              </a:cxnLst>
              <a:rect l="T8" t="T9" r="T10" b="T11"/>
              <a:pathLst>
                <a:path w="21600" h="21600">
                  <a:moveTo>
                    <a:pt x="0" y="0"/>
                  </a:moveTo>
                  <a:lnTo>
                    <a:pt x="2700" y="21600"/>
                  </a:lnTo>
                  <a:lnTo>
                    <a:pt x="18900" y="21600"/>
                  </a:lnTo>
                  <a:lnTo>
                    <a:pt x="21600" y="0"/>
                  </a:lnTo>
                  <a:close/>
                </a:path>
              </a:pathLst>
            </a:custGeom>
            <a:noFill/>
            <a:ln w="4699" algn="in">
              <a:noFill/>
              <a:miter lim="800000"/>
              <a:headEnd/>
              <a:tailEnd/>
            </a:ln>
          </p:spPr>
          <p:txBody>
            <a:bodyPr rot="10800000" vert="horz" wrap="none" lIns="0" tIns="0" rIns="0" bIns="0" numCol="1" anchor="ctr" anchorCtr="0" compatLnSpc="1">
              <a:prstTxWarp prst="textNoShape">
                <a:avLst/>
              </a:prstTxWarp>
            </a:bodyPr>
            <a:lstStyle/>
            <a:p>
              <a:pPr algn="ctr" defTabSz="914187" eaLnBrk="0" hangingPunct="0"/>
              <a:r>
                <a:rPr lang="en-US" b="1" dirty="0" smtClean="0">
                  <a:latin typeface="+mn-lt"/>
                  <a:cs typeface="Microsoft Sans Serif" pitchFamily="34" charset="0"/>
                </a:rPr>
                <a:t>Regular Assessment</a:t>
              </a:r>
            </a:p>
            <a:p>
              <a:pPr algn="ctr" defTabSz="914187" eaLnBrk="0" hangingPunct="0"/>
              <a:r>
                <a:rPr lang="en-US" dirty="0" smtClean="0">
                  <a:latin typeface="+mn-lt"/>
                  <a:cs typeface="Microsoft Sans Serif" pitchFamily="34" charset="0"/>
                </a:rPr>
                <a:t>Up to 6% per account for HRA, PLA and/or CLA deficits </a:t>
              </a:r>
            </a:p>
            <a:p>
              <a:pPr algn="ctr" defTabSz="914187" eaLnBrk="0" hangingPunct="0"/>
              <a:r>
                <a:rPr lang="en-US" dirty="0" smtClean="0">
                  <a:latin typeface="+mn-lt"/>
                  <a:cs typeface="Microsoft Sans Serif" pitchFamily="34" charset="0"/>
                </a:rPr>
                <a:t>Applies at new business/renewal for all non-Citizens’ policyholders</a:t>
              </a:r>
            </a:p>
          </p:txBody>
        </p:sp>
        <p:sp>
          <p:nvSpPr>
            <p:cNvPr id="12" name="_s55304"/>
            <p:cNvSpPr>
              <a:spLocks noChangeArrowheads="1"/>
            </p:cNvSpPr>
            <p:nvPr/>
          </p:nvSpPr>
          <p:spPr bwMode="auto">
            <a:xfrm flipV="1">
              <a:off x="476" y="2854"/>
              <a:ext cx="4689" cy="543"/>
            </a:xfrm>
            <a:custGeom>
              <a:avLst/>
              <a:gdLst>
                <a:gd name="G0" fmla="+- 2160 0 0"/>
                <a:gd name="G1" fmla="+- 21600 0 2160"/>
                <a:gd name="G2" fmla="*/ 2160 1 2"/>
                <a:gd name="G3" fmla="+- 21600 0 G2"/>
                <a:gd name="G4" fmla="+/ 2160 21600 2"/>
                <a:gd name="G5" fmla="+/ G1 0 2"/>
                <a:gd name="G6" fmla="*/ 21600 21600 2160"/>
                <a:gd name="G7" fmla="*/ G6 1 2"/>
                <a:gd name="G8" fmla="+- 21600 0 G7"/>
                <a:gd name="G9" fmla="*/ 21600 1 2"/>
                <a:gd name="G10" fmla="+- 2160 0 G9"/>
                <a:gd name="G11" fmla="?: G10 G8 0"/>
                <a:gd name="G12" fmla="?: G10 G7 21600"/>
                <a:gd name="T0" fmla="*/ 20520 w 21600"/>
                <a:gd name="T1" fmla="*/ 10800 h 21600"/>
                <a:gd name="T2" fmla="*/ 10800 w 21600"/>
                <a:gd name="T3" fmla="*/ 21600 h 21600"/>
                <a:gd name="T4" fmla="*/ 1080 w 21600"/>
                <a:gd name="T5" fmla="*/ 10800 h 21600"/>
                <a:gd name="T6" fmla="*/ 10800 w 21600"/>
                <a:gd name="T7" fmla="*/ 0 h 21600"/>
                <a:gd name="T8" fmla="*/ 2880 w 21600"/>
                <a:gd name="T9" fmla="*/ 2880 h 21600"/>
                <a:gd name="T10" fmla="*/ 18720 w 21600"/>
                <a:gd name="T11" fmla="*/ 18720 h 21600"/>
              </a:gdLst>
              <a:ahLst/>
              <a:cxnLst>
                <a:cxn ang="0">
                  <a:pos x="T0" y="T1"/>
                </a:cxn>
                <a:cxn ang="0">
                  <a:pos x="T2" y="T3"/>
                </a:cxn>
                <a:cxn ang="0">
                  <a:pos x="T4" y="T5"/>
                </a:cxn>
                <a:cxn ang="0">
                  <a:pos x="T6" y="T7"/>
                </a:cxn>
              </a:cxnLst>
              <a:rect l="T8" t="T9" r="T10" b="T11"/>
              <a:pathLst>
                <a:path w="21600" h="21600">
                  <a:moveTo>
                    <a:pt x="0" y="0"/>
                  </a:moveTo>
                  <a:lnTo>
                    <a:pt x="2160" y="21600"/>
                  </a:lnTo>
                  <a:lnTo>
                    <a:pt x="19440" y="21600"/>
                  </a:lnTo>
                  <a:lnTo>
                    <a:pt x="21600" y="0"/>
                  </a:lnTo>
                  <a:close/>
                </a:path>
              </a:pathLst>
            </a:custGeom>
            <a:solidFill>
              <a:srgbClr val="BDD172"/>
            </a:solidFill>
            <a:ln w="4699" algn="in">
              <a:solidFill>
                <a:schemeClr val="tx1"/>
              </a:solidFill>
              <a:miter lim="800000"/>
              <a:headEnd/>
              <a:tailEnd/>
            </a:ln>
          </p:spPr>
          <p:txBody>
            <a:bodyPr rot="10800000" vert="horz" wrap="none" lIns="0" tIns="0" rIns="0" bIns="0" numCol="1" anchor="ctr" anchorCtr="0" compatLnSpc="1">
              <a:prstTxWarp prst="textNoShape">
                <a:avLst/>
              </a:prstTxWarp>
            </a:bodyPr>
            <a:lstStyle/>
            <a:p>
              <a:pPr algn="ctr" defTabSz="914187" eaLnBrk="0" hangingPunct="0"/>
              <a:r>
                <a:rPr lang="en-US" sz="1800" b="1" dirty="0" smtClean="0"/>
                <a:t>3.</a:t>
              </a:r>
            </a:p>
          </p:txBody>
        </p:sp>
      </p:grpSp>
      <p:sp>
        <p:nvSpPr>
          <p:cNvPr id="9" name="Text Box 3"/>
          <p:cNvSpPr txBox="1">
            <a:spLocks noChangeArrowheads="1"/>
          </p:cNvSpPr>
          <p:nvPr/>
        </p:nvSpPr>
        <p:spPr bwMode="auto">
          <a:xfrm>
            <a:off x="853441" y="6057417"/>
            <a:ext cx="8214360" cy="1255715"/>
          </a:xfrm>
          <a:prstGeom prst="rect">
            <a:avLst/>
          </a:prstGeom>
          <a:noFill/>
          <a:ln w="12700" algn="ctr">
            <a:noFill/>
            <a:miter lim="800000"/>
            <a:headEnd/>
            <a:tailEnd/>
          </a:ln>
          <a:effectLst/>
        </p:spPr>
        <p:txBody>
          <a:bodyPr wrap="square" lIns="101858" tIns="50929" rIns="101858" bIns="50929">
            <a:spAutoFit/>
          </a:bodyPr>
          <a:lstStyle/>
          <a:p>
            <a:pPr algn="ctr" eaLnBrk="0" hangingPunct="0"/>
            <a:endParaRPr lang="en-US" sz="1600" b="1" dirty="0">
              <a:latin typeface="Palatino Linotype" pitchFamily="18" charset="0"/>
            </a:endParaRPr>
          </a:p>
          <a:p>
            <a:pPr algn="ctr" eaLnBrk="0" hangingPunct="0"/>
            <a:r>
              <a:rPr lang="en-US" b="1" dirty="0">
                <a:latin typeface="+mn-lt"/>
                <a:cs typeface="Microsoft Sans Serif" pitchFamily="34" charset="0"/>
              </a:rPr>
              <a:t>Emergency Assessment</a:t>
            </a:r>
          </a:p>
          <a:p>
            <a:pPr algn="ctr" eaLnBrk="0" hangingPunct="0"/>
            <a:r>
              <a:rPr lang="en-US" dirty="0">
                <a:latin typeface="+mn-lt"/>
                <a:cs typeface="Microsoft Sans Serif" pitchFamily="34" charset="0"/>
              </a:rPr>
              <a:t>Up to 10% per year per account for HRA, PLA and/or CLA deficits</a:t>
            </a:r>
          </a:p>
          <a:p>
            <a:pPr algn="ctr" eaLnBrk="0" hangingPunct="0"/>
            <a:r>
              <a:rPr lang="en-US" dirty="0">
                <a:latin typeface="+mn-lt"/>
                <a:cs typeface="Microsoft Sans Serif" pitchFamily="34" charset="0"/>
              </a:rPr>
              <a:t>Applies at new business/renewal for all Citizens’ and non-Citizens’ policyholders</a:t>
            </a:r>
          </a:p>
          <a:p>
            <a:pPr eaLnBrk="0" hangingPunct="0"/>
            <a:endParaRPr lang="en-US" b="1" dirty="0">
              <a:latin typeface="Microsoft Sans Serif" pitchFamily="34" charset="0"/>
              <a:cs typeface="Microsoft Sans Serif"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5394" name="Text Box 32"/>
          <p:cNvSpPr txBox="1">
            <a:spLocks noChangeArrowheads="1"/>
          </p:cNvSpPr>
          <p:nvPr/>
        </p:nvSpPr>
        <p:spPr bwMode="auto">
          <a:xfrm>
            <a:off x="304800" y="7239000"/>
            <a:ext cx="4876801" cy="225952"/>
          </a:xfrm>
          <a:prstGeom prst="rect">
            <a:avLst/>
          </a:prstGeom>
          <a:noFill/>
          <a:ln w="9525" algn="ctr">
            <a:noFill/>
            <a:miter lim="800000"/>
            <a:headEnd/>
            <a:tailEnd/>
          </a:ln>
        </p:spPr>
        <p:txBody>
          <a:bodyPr lIns="101835" tIns="50917" rIns="101835" bIns="50917">
            <a:spAutoFit/>
          </a:bodyPr>
          <a:lstStyle/>
          <a:p>
            <a:pPr marL="125399" indent="-125399" defTabSz="1019056"/>
            <a:r>
              <a:rPr lang="en-US" sz="800" dirty="0">
                <a:latin typeface="Microsoft Sans Serif" pitchFamily="34" charset="0"/>
              </a:rPr>
              <a:t>Please see Notes &amp; Assumptions Slide.</a:t>
            </a:r>
          </a:p>
        </p:txBody>
      </p:sp>
      <p:sp>
        <p:nvSpPr>
          <p:cNvPr id="11" name="Title 4"/>
          <p:cNvSpPr txBox="1">
            <a:spLocks/>
          </p:cNvSpPr>
          <p:nvPr/>
        </p:nvSpPr>
        <p:spPr>
          <a:xfrm>
            <a:off x="0" y="1"/>
            <a:ext cx="10058400" cy="1219200"/>
          </a:xfrm>
          <a:prstGeom prst="rect">
            <a:avLst/>
          </a:prstGeom>
          <a:solidFill>
            <a:srgbClr val="36963D"/>
          </a:solidFill>
        </p:spPr>
        <p:txBody>
          <a:bodyPr lIns="91429" tIns="45715" rIns="91429" bIns="45715" anchor="ctr">
            <a:normAutofit/>
          </a:bodyPr>
          <a:lstStyle/>
          <a:p>
            <a:pPr marL="236510" indent="-236510" defTabSz="1018586">
              <a:defRPr/>
            </a:pPr>
            <a:r>
              <a:rPr lang="en-US" sz="2800" b="1" dirty="0">
                <a:solidFill>
                  <a:schemeClr val="bg1"/>
                </a:solidFill>
                <a:latin typeface="+mj-lt"/>
                <a:ea typeface="+mj-ea"/>
                <a:cs typeface="+mj-cs"/>
              </a:rPr>
              <a:t>	Estimated Claims Paying Resources – Combined Accounts</a:t>
            </a:r>
          </a:p>
          <a:p>
            <a:pPr marL="236510" indent="-236510" defTabSz="1018586">
              <a:defRPr/>
            </a:pPr>
            <a:r>
              <a:rPr lang="en-US" sz="2800" b="1" dirty="0">
                <a:solidFill>
                  <a:schemeClr val="bg1"/>
                </a:solidFill>
                <a:latin typeface="+mj-lt"/>
                <a:ea typeface="+mj-ea"/>
                <a:cs typeface="+mj-cs"/>
              </a:rPr>
              <a:t>	2011 Hurricane Season (Projected) </a:t>
            </a:r>
          </a:p>
        </p:txBody>
      </p:sp>
      <p:sp>
        <p:nvSpPr>
          <p:cNvPr id="6" name="Text Box 3"/>
          <p:cNvSpPr txBox="1">
            <a:spLocks noChangeArrowheads="1"/>
          </p:cNvSpPr>
          <p:nvPr/>
        </p:nvSpPr>
        <p:spPr bwMode="auto">
          <a:xfrm>
            <a:off x="4724400" y="7343002"/>
            <a:ext cx="457200" cy="285754"/>
          </a:xfrm>
          <a:prstGeom prst="rect">
            <a:avLst/>
          </a:prstGeom>
          <a:noFill/>
          <a:ln w="9525">
            <a:noFill/>
            <a:miter lim="800000"/>
            <a:headEnd/>
            <a:tailEnd/>
          </a:ln>
        </p:spPr>
        <p:txBody>
          <a:bodyPr lIns="91429" tIns="45715" rIns="91429" bIns="45715">
            <a:spAutoFit/>
          </a:bodyPr>
          <a:lstStyle/>
          <a:p>
            <a:pPr algn="ctr" defTabSz="1134931">
              <a:spcBef>
                <a:spcPct val="50000"/>
              </a:spcBef>
            </a:pPr>
            <a:fld id="{68CBE6F2-BAF0-4BB0-9035-FA29CA23E9BC}" type="slidenum">
              <a:rPr lang="en-US" sz="1200">
                <a:latin typeface="Microsoft Sans Serif" pitchFamily="34" charset="0"/>
              </a:rPr>
              <a:pPr algn="ctr" defTabSz="1134931">
                <a:spcBef>
                  <a:spcPct val="50000"/>
                </a:spcBef>
              </a:pPr>
              <a:t>18</a:t>
            </a:fld>
            <a:endParaRPr lang="en-US" sz="1200" dirty="0">
              <a:latin typeface="Microsoft Sans Serif" pitchFamily="34" charset="0"/>
            </a:endParaRPr>
          </a:p>
        </p:txBody>
      </p:sp>
      <p:sp>
        <p:nvSpPr>
          <p:cNvPr id="7" name="Rectangle 3"/>
          <p:cNvSpPr>
            <a:spLocks noChangeArrowheads="1"/>
          </p:cNvSpPr>
          <p:nvPr/>
        </p:nvSpPr>
        <p:spPr bwMode="auto">
          <a:xfrm>
            <a:off x="381000" y="1483360"/>
            <a:ext cx="9372600" cy="5527040"/>
          </a:xfrm>
          <a:prstGeom prst="rect">
            <a:avLst/>
          </a:prstGeom>
          <a:noFill/>
          <a:ln w="9525">
            <a:noFill/>
            <a:miter lim="800000"/>
            <a:headEnd/>
            <a:tailEnd/>
          </a:ln>
          <a:effectLst/>
        </p:spPr>
        <p:txBody>
          <a:bodyPr lIns="101870" tIns="50935" rIns="101870" bIns="50935"/>
          <a:lstStyle/>
          <a:p>
            <a:pPr>
              <a:spcBef>
                <a:spcPct val="20000"/>
              </a:spcBef>
            </a:pPr>
            <a:r>
              <a:rPr lang="en-US" sz="1800" dirty="0" smtClean="0">
                <a:latin typeface="+mn-lt"/>
                <a:cs typeface="Microsoft Sans Serif" pitchFamily="34" charset="0"/>
              </a:rPr>
              <a:t>To provide a new perspective on Citizens </a:t>
            </a:r>
            <a:r>
              <a:rPr lang="en-US" sz="1800" dirty="0">
                <a:latin typeface="+mn-lt"/>
                <a:cs typeface="Microsoft Sans Serif" pitchFamily="34" charset="0"/>
              </a:rPr>
              <a:t>estimated claims paying resources for the 2011 hurricane </a:t>
            </a:r>
            <a:r>
              <a:rPr lang="en-US" sz="1800" dirty="0" smtClean="0">
                <a:latin typeface="+mn-lt"/>
                <a:cs typeface="Microsoft Sans Serif" pitchFamily="34" charset="0"/>
              </a:rPr>
              <a:t>season:  </a:t>
            </a:r>
            <a:r>
              <a:rPr lang="en-US" sz="1800" b="1" dirty="0" smtClean="0">
                <a:latin typeface="+mn-lt"/>
                <a:cs typeface="Microsoft Sans Serif" pitchFamily="34" charset="0"/>
              </a:rPr>
              <a:t>A comparison </a:t>
            </a:r>
            <a:r>
              <a:rPr lang="en-US" sz="1800" b="1" dirty="0">
                <a:latin typeface="+mn-lt"/>
                <a:cs typeface="Microsoft Sans Serif" pitchFamily="34" charset="0"/>
              </a:rPr>
              <a:t>of historical storms to </a:t>
            </a:r>
            <a:r>
              <a:rPr lang="en-US" sz="1800" b="1" dirty="0" smtClean="0">
                <a:latin typeface="+mn-lt"/>
                <a:cs typeface="Microsoft Sans Serif" pitchFamily="34" charset="0"/>
              </a:rPr>
              <a:t>current projected </a:t>
            </a:r>
            <a:r>
              <a:rPr lang="en-US" sz="1800" b="1" dirty="0">
                <a:latin typeface="+mn-lt"/>
                <a:cs typeface="Microsoft Sans Serif" pitchFamily="34" charset="0"/>
              </a:rPr>
              <a:t>Probable Maximum </a:t>
            </a:r>
            <a:r>
              <a:rPr lang="en-US" sz="1800" b="1" dirty="0" smtClean="0">
                <a:latin typeface="+mn-lt"/>
                <a:cs typeface="Microsoft Sans Serif" pitchFamily="34" charset="0"/>
              </a:rPr>
              <a:t>Losses.</a:t>
            </a:r>
            <a:endParaRPr lang="en-US" sz="1800" b="1" dirty="0">
              <a:latin typeface="+mn-lt"/>
              <a:cs typeface="Microsoft Sans Serif" pitchFamily="34" charset="0"/>
            </a:endParaRPr>
          </a:p>
          <a:p>
            <a:pPr marL="382015" indent="-382015">
              <a:spcBef>
                <a:spcPct val="20000"/>
              </a:spcBef>
              <a:buFont typeface="Wingdings" pitchFamily="2" charset="2"/>
              <a:buChar char="§"/>
            </a:pPr>
            <a:endParaRPr lang="en-US" sz="1300" dirty="0">
              <a:cs typeface="Microsoft Sans Serif" pitchFamily="34" charset="0"/>
            </a:endParaRPr>
          </a:p>
          <a:p>
            <a:pPr marL="382015" indent="-382015">
              <a:spcBef>
                <a:spcPct val="20000"/>
              </a:spcBef>
              <a:buFont typeface="Wingdings" pitchFamily="2" charset="2"/>
              <a:buChar char="§"/>
            </a:pPr>
            <a:r>
              <a:rPr lang="en-US" sz="1800" b="1" dirty="0" smtClean="0">
                <a:latin typeface="+mn-lt"/>
                <a:cs typeface="Microsoft Sans Serif" pitchFamily="34" charset="0"/>
              </a:rPr>
              <a:t>Hurricane Frances from 2004:</a:t>
            </a:r>
          </a:p>
          <a:p>
            <a:pPr marL="891427" lvl="1" indent="-382015">
              <a:spcBef>
                <a:spcPct val="20000"/>
              </a:spcBef>
              <a:buFont typeface="Arial" pitchFamily="34" charset="0"/>
              <a:buChar char="•"/>
            </a:pPr>
            <a:r>
              <a:rPr lang="en-US" sz="1600" dirty="0" smtClean="0">
                <a:latin typeface="+mn-lt"/>
                <a:cs typeface="Microsoft Sans Serif" pitchFamily="34" charset="0"/>
              </a:rPr>
              <a:t>Ultimate Losses (Gross of Reinsurance): $1.15 billion</a:t>
            </a:r>
          </a:p>
          <a:p>
            <a:pPr marL="891427" lvl="1" indent="-382015">
              <a:spcBef>
                <a:spcPct val="20000"/>
              </a:spcBef>
              <a:buFont typeface="Arial" pitchFamily="34" charset="0"/>
              <a:buChar char="•"/>
            </a:pPr>
            <a:r>
              <a:rPr lang="en-US" sz="1600" dirty="0" smtClean="0">
                <a:latin typeface="+mn-lt"/>
                <a:cs typeface="Microsoft Sans Serif" pitchFamily="34" charset="0"/>
              </a:rPr>
              <a:t>Comparable to: </a:t>
            </a:r>
            <a:r>
              <a:rPr lang="en-US" sz="1600" b="1" dirty="0" smtClean="0">
                <a:solidFill>
                  <a:schemeClr val="accent5"/>
                </a:solidFill>
                <a:latin typeface="+mn-lt"/>
                <a:cs typeface="Microsoft Sans Serif" pitchFamily="34" charset="0"/>
              </a:rPr>
              <a:t>1-in-5</a:t>
            </a:r>
            <a:r>
              <a:rPr lang="en-US" sz="1600" dirty="0" smtClean="0">
                <a:latin typeface="+mn-lt"/>
                <a:cs typeface="Microsoft Sans Serif" pitchFamily="34" charset="0"/>
              </a:rPr>
              <a:t> year event (20% probability)</a:t>
            </a:r>
          </a:p>
          <a:p>
            <a:pPr marL="891427" lvl="1" indent="-382015">
              <a:spcBef>
                <a:spcPct val="20000"/>
              </a:spcBef>
              <a:buFont typeface="Arial" pitchFamily="34" charset="0"/>
              <a:buChar char="•"/>
            </a:pPr>
            <a:r>
              <a:rPr lang="en-US" sz="1600" dirty="0" smtClean="0">
                <a:latin typeface="+mn-lt"/>
                <a:cs typeface="Microsoft Sans Serif" pitchFamily="34" charset="0"/>
              </a:rPr>
              <a:t>PML for Comparable Event: $1.02 billion</a:t>
            </a:r>
          </a:p>
          <a:p>
            <a:pPr marL="891427" lvl="1" indent="-382015">
              <a:spcBef>
                <a:spcPct val="20000"/>
              </a:spcBef>
              <a:buFont typeface="Wingdings" pitchFamily="2" charset="2"/>
              <a:buChar char="§"/>
            </a:pPr>
            <a:endParaRPr lang="en-US" sz="1300" dirty="0" smtClean="0">
              <a:latin typeface="+mn-lt"/>
              <a:cs typeface="Microsoft Sans Serif" pitchFamily="34" charset="0"/>
            </a:endParaRPr>
          </a:p>
          <a:p>
            <a:pPr marL="382015" indent="-382015">
              <a:spcBef>
                <a:spcPct val="20000"/>
              </a:spcBef>
              <a:buFont typeface="Wingdings" pitchFamily="2" charset="2"/>
              <a:buChar char="§"/>
            </a:pPr>
            <a:r>
              <a:rPr lang="en-US" sz="1800" b="1" dirty="0" smtClean="0">
                <a:latin typeface="+mn-lt"/>
                <a:cs typeface="Microsoft Sans Serif" pitchFamily="34" charset="0"/>
              </a:rPr>
              <a:t>Hurricane Wilma from 2005:</a:t>
            </a:r>
          </a:p>
          <a:p>
            <a:pPr marL="891427" lvl="1" indent="-382015">
              <a:spcBef>
                <a:spcPct val="20000"/>
              </a:spcBef>
              <a:buFont typeface="Arial" pitchFamily="34" charset="0"/>
              <a:buChar char="•"/>
            </a:pPr>
            <a:r>
              <a:rPr lang="en-US" sz="1600" dirty="0">
                <a:latin typeface="+mn-lt"/>
                <a:cs typeface="Microsoft Sans Serif" pitchFamily="34" charset="0"/>
              </a:rPr>
              <a:t>Ultimate Losses (Gross of Reinsurance): $2.67 billion</a:t>
            </a:r>
          </a:p>
          <a:p>
            <a:pPr marL="891427" lvl="1" indent="-382015">
              <a:spcBef>
                <a:spcPct val="20000"/>
              </a:spcBef>
              <a:buFont typeface="Arial" pitchFamily="34" charset="0"/>
              <a:buChar char="•"/>
            </a:pPr>
            <a:r>
              <a:rPr lang="en-US" sz="1600" dirty="0">
                <a:latin typeface="+mn-lt"/>
                <a:cs typeface="Microsoft Sans Serif" pitchFamily="34" charset="0"/>
              </a:rPr>
              <a:t>Comparable to: </a:t>
            </a:r>
            <a:r>
              <a:rPr lang="en-US" sz="1600" b="1" dirty="0">
                <a:solidFill>
                  <a:schemeClr val="accent5"/>
                </a:solidFill>
                <a:latin typeface="+mn-lt"/>
                <a:cs typeface="Microsoft Sans Serif" pitchFamily="34" charset="0"/>
              </a:rPr>
              <a:t>1-in-10</a:t>
            </a:r>
            <a:r>
              <a:rPr lang="en-US" sz="1600" dirty="0">
                <a:latin typeface="+mn-lt"/>
                <a:cs typeface="Microsoft Sans Serif" pitchFamily="34" charset="0"/>
              </a:rPr>
              <a:t> year event (10% probability)</a:t>
            </a:r>
          </a:p>
          <a:p>
            <a:pPr marL="891427" lvl="1" indent="-382015">
              <a:spcBef>
                <a:spcPct val="20000"/>
              </a:spcBef>
              <a:buFont typeface="Arial" pitchFamily="34" charset="0"/>
              <a:buChar char="•"/>
            </a:pPr>
            <a:r>
              <a:rPr lang="en-US" sz="1600" dirty="0">
                <a:latin typeface="+mn-lt"/>
                <a:cs typeface="Microsoft Sans Serif" pitchFamily="34" charset="0"/>
              </a:rPr>
              <a:t>PML for Comparable Event: $2.93 </a:t>
            </a:r>
            <a:r>
              <a:rPr lang="en-US" sz="1600" dirty="0" smtClean="0">
                <a:latin typeface="+mn-lt"/>
                <a:cs typeface="Microsoft Sans Serif" pitchFamily="34" charset="0"/>
              </a:rPr>
              <a:t>billion</a:t>
            </a:r>
          </a:p>
          <a:p>
            <a:pPr marL="891427" lvl="1" indent="-382015">
              <a:spcBef>
                <a:spcPct val="20000"/>
              </a:spcBef>
              <a:buFont typeface="Wingdings" pitchFamily="2" charset="2"/>
              <a:buChar char="§"/>
            </a:pPr>
            <a:endParaRPr lang="en-US" sz="1300" dirty="0" smtClean="0">
              <a:latin typeface="+mn-lt"/>
              <a:cs typeface="Microsoft Sans Serif" pitchFamily="34" charset="0"/>
            </a:endParaRPr>
          </a:p>
          <a:p>
            <a:pPr marL="382015" lvl="1" indent="-382015">
              <a:spcBef>
                <a:spcPct val="20000"/>
              </a:spcBef>
              <a:buFont typeface="Wingdings" pitchFamily="2" charset="2"/>
              <a:buChar char="§"/>
            </a:pPr>
            <a:r>
              <a:rPr lang="en-US" sz="1800" b="1" dirty="0">
                <a:latin typeface="+mn-lt"/>
                <a:cs typeface="Microsoft Sans Serif" pitchFamily="34" charset="0"/>
              </a:rPr>
              <a:t>Both </a:t>
            </a:r>
            <a:r>
              <a:rPr lang="en-US" sz="1800" b="1" dirty="0" smtClean="0">
                <a:latin typeface="+mn-lt"/>
                <a:cs typeface="Microsoft Sans Serif" pitchFamily="34" charset="0"/>
              </a:rPr>
              <a:t>events </a:t>
            </a:r>
            <a:r>
              <a:rPr lang="en-US" sz="1800" b="1" dirty="0">
                <a:latin typeface="+mn-lt"/>
                <a:cs typeface="Microsoft Sans Serif" pitchFamily="34" charset="0"/>
              </a:rPr>
              <a:t>would be fully funded between </a:t>
            </a:r>
            <a:r>
              <a:rPr lang="en-US" sz="1800" b="1" dirty="0" smtClean="0">
                <a:latin typeface="+mn-lt"/>
                <a:cs typeface="Microsoft Sans Serif" pitchFamily="34" charset="0"/>
              </a:rPr>
              <a:t>current Reserve </a:t>
            </a:r>
            <a:r>
              <a:rPr lang="en-US" sz="1800" b="1" dirty="0">
                <a:latin typeface="+mn-lt"/>
                <a:cs typeface="Microsoft Sans Serif" pitchFamily="34" charset="0"/>
              </a:rPr>
              <a:t>and FHCF </a:t>
            </a:r>
            <a:r>
              <a:rPr lang="en-US" sz="1800" b="1" dirty="0" smtClean="0">
                <a:latin typeface="+mn-lt"/>
                <a:cs typeface="Microsoft Sans Serif" pitchFamily="34" charset="0"/>
              </a:rPr>
              <a:t>recoverables.</a:t>
            </a:r>
            <a:r>
              <a:rPr lang="en-US" dirty="0">
                <a:cs typeface="Microsoft Sans Serif" pitchFamily="34" charset="0"/>
              </a:rPr>
              <a:t/>
            </a:r>
            <a:br>
              <a:rPr lang="en-US" dirty="0">
                <a:cs typeface="Microsoft Sans Serif" pitchFamily="34" charset="0"/>
              </a:rPr>
            </a:br>
            <a:endParaRPr lang="en-US" dirty="0">
              <a:cs typeface="Microsoft Sans Serif" pitchFamily="34" charset="0"/>
            </a:endParaRPr>
          </a:p>
          <a:p>
            <a:pPr marL="382015" indent="-382015">
              <a:spcBef>
                <a:spcPct val="20000"/>
              </a:spcBef>
              <a:buFont typeface="Wingdings" pitchFamily="2" charset="2"/>
              <a:buChar char="§"/>
            </a:pPr>
            <a:endParaRPr lang="en-US" dirty="0">
              <a:cs typeface="Microsoft Sans Serif"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animEffect transition="in" filter="fade">
                                      <p:cBhvr>
                                        <p:cTn id="7" dur="500"/>
                                        <p:tgtEl>
                                          <p:spTgt spid="7">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7">
                                            <p:txEl>
                                              <p:pRg st="3" end="3"/>
                                            </p:txEl>
                                          </p:spTgt>
                                        </p:tgtEl>
                                        <p:attrNameLst>
                                          <p:attrName>style.visibility</p:attrName>
                                        </p:attrNameLst>
                                      </p:cBhvr>
                                      <p:to>
                                        <p:strVal val="visible"/>
                                      </p:to>
                                    </p:set>
                                    <p:animEffect transition="in" filter="fade">
                                      <p:cBhvr>
                                        <p:cTn id="10" dur="500"/>
                                        <p:tgtEl>
                                          <p:spTgt spid="7">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7">
                                            <p:txEl>
                                              <p:pRg st="4" end="4"/>
                                            </p:txEl>
                                          </p:spTgt>
                                        </p:tgtEl>
                                        <p:attrNameLst>
                                          <p:attrName>style.visibility</p:attrName>
                                        </p:attrNameLst>
                                      </p:cBhvr>
                                      <p:to>
                                        <p:strVal val="visible"/>
                                      </p:to>
                                    </p:set>
                                    <p:animEffect transition="in" filter="fade">
                                      <p:cBhvr>
                                        <p:cTn id="13" dur="500"/>
                                        <p:tgtEl>
                                          <p:spTgt spid="7">
                                            <p:txEl>
                                              <p:pRg st="4" end="4"/>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7">
                                            <p:txEl>
                                              <p:pRg st="5" end="5"/>
                                            </p:txEl>
                                          </p:spTgt>
                                        </p:tgtEl>
                                        <p:attrNameLst>
                                          <p:attrName>style.visibility</p:attrName>
                                        </p:attrNameLst>
                                      </p:cBhvr>
                                      <p:to>
                                        <p:strVal val="visible"/>
                                      </p:to>
                                    </p:set>
                                    <p:animEffect transition="in" filter="fade">
                                      <p:cBhvr>
                                        <p:cTn id="16" dur="500"/>
                                        <p:tgtEl>
                                          <p:spTgt spid="7">
                                            <p:txEl>
                                              <p:pRg st="5" end="5"/>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7">
                                            <p:txEl>
                                              <p:pRg st="7" end="7"/>
                                            </p:txEl>
                                          </p:spTgt>
                                        </p:tgtEl>
                                        <p:attrNameLst>
                                          <p:attrName>style.visibility</p:attrName>
                                        </p:attrNameLst>
                                      </p:cBhvr>
                                      <p:to>
                                        <p:strVal val="visible"/>
                                      </p:to>
                                    </p:set>
                                    <p:animEffect transition="in" filter="fade">
                                      <p:cBhvr>
                                        <p:cTn id="21" dur="500"/>
                                        <p:tgtEl>
                                          <p:spTgt spid="7">
                                            <p:txEl>
                                              <p:pRg st="7" end="7"/>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7">
                                            <p:txEl>
                                              <p:pRg st="8" end="8"/>
                                            </p:txEl>
                                          </p:spTgt>
                                        </p:tgtEl>
                                        <p:attrNameLst>
                                          <p:attrName>style.visibility</p:attrName>
                                        </p:attrNameLst>
                                      </p:cBhvr>
                                      <p:to>
                                        <p:strVal val="visible"/>
                                      </p:to>
                                    </p:set>
                                    <p:animEffect transition="in" filter="fade">
                                      <p:cBhvr>
                                        <p:cTn id="24" dur="500"/>
                                        <p:tgtEl>
                                          <p:spTgt spid="7">
                                            <p:txEl>
                                              <p:pRg st="8" end="8"/>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7">
                                            <p:txEl>
                                              <p:pRg st="9" end="9"/>
                                            </p:txEl>
                                          </p:spTgt>
                                        </p:tgtEl>
                                        <p:attrNameLst>
                                          <p:attrName>style.visibility</p:attrName>
                                        </p:attrNameLst>
                                      </p:cBhvr>
                                      <p:to>
                                        <p:strVal val="visible"/>
                                      </p:to>
                                    </p:set>
                                    <p:animEffect transition="in" filter="fade">
                                      <p:cBhvr>
                                        <p:cTn id="27" dur="500"/>
                                        <p:tgtEl>
                                          <p:spTgt spid="7">
                                            <p:txEl>
                                              <p:pRg st="9" end="9"/>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7">
                                            <p:txEl>
                                              <p:pRg st="10" end="10"/>
                                            </p:txEl>
                                          </p:spTgt>
                                        </p:tgtEl>
                                        <p:attrNameLst>
                                          <p:attrName>style.visibility</p:attrName>
                                        </p:attrNameLst>
                                      </p:cBhvr>
                                      <p:to>
                                        <p:strVal val="visible"/>
                                      </p:to>
                                    </p:set>
                                    <p:animEffect transition="in" filter="fade">
                                      <p:cBhvr>
                                        <p:cTn id="30" dur="500"/>
                                        <p:tgtEl>
                                          <p:spTgt spid="7">
                                            <p:txEl>
                                              <p:pRg st="10" end="10"/>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7">
                                            <p:txEl>
                                              <p:pRg st="12" end="12"/>
                                            </p:txEl>
                                          </p:spTgt>
                                        </p:tgtEl>
                                        <p:attrNameLst>
                                          <p:attrName>style.visibility</p:attrName>
                                        </p:attrNameLst>
                                      </p:cBhvr>
                                      <p:to>
                                        <p:strVal val="visible"/>
                                      </p:to>
                                    </p:set>
                                    <p:animEffect transition="in" filter="fade">
                                      <p:cBhvr>
                                        <p:cTn id="35" dur="500"/>
                                        <p:tgtEl>
                                          <p:spTgt spid="7">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Number Placeholder 3"/>
          <p:cNvSpPr>
            <a:spLocks noGrp="1"/>
          </p:cNvSpPr>
          <p:nvPr>
            <p:ph type="sldNum" sz="quarter" idx="10"/>
          </p:nvPr>
        </p:nvSpPr>
        <p:spPr>
          <a:noFill/>
        </p:spPr>
        <p:txBody>
          <a:bodyPr/>
          <a:lstStyle/>
          <a:p>
            <a:fld id="{438C0408-7FE2-4B76-ABD9-84D112F80514}" type="slidenum">
              <a:rPr lang="en-US" smtClean="0"/>
              <a:pPr/>
              <a:t>1</a:t>
            </a:fld>
            <a:endParaRPr lang="en-US" dirty="0" smtClean="0"/>
          </a:p>
        </p:txBody>
      </p:sp>
      <p:sp>
        <p:nvSpPr>
          <p:cNvPr id="7" name="Title 4"/>
          <p:cNvSpPr>
            <a:spLocks noGrp="1"/>
          </p:cNvSpPr>
          <p:nvPr>
            <p:ph type="title"/>
          </p:nvPr>
        </p:nvSpPr>
        <p:spPr>
          <a:xfrm>
            <a:off x="0" y="2"/>
            <a:ext cx="10058400" cy="1219200"/>
          </a:xfrm>
          <a:solidFill>
            <a:srgbClr val="36963D"/>
          </a:solidFill>
        </p:spPr>
        <p:txBody>
          <a:bodyPr>
            <a:normAutofit/>
          </a:bodyPr>
          <a:lstStyle/>
          <a:p>
            <a:pPr marL="236482" indent="-236482" algn="l"/>
            <a:r>
              <a:rPr lang="en-US" sz="2800" b="1" dirty="0" smtClean="0">
                <a:solidFill>
                  <a:schemeClr val="bg1"/>
                </a:solidFill>
              </a:rPr>
              <a:t>	Citizens Overview</a:t>
            </a:r>
            <a:endParaRPr lang="en-US" sz="2800" b="1" dirty="0">
              <a:solidFill>
                <a:schemeClr val="bg1"/>
              </a:solidFill>
            </a:endParaRPr>
          </a:p>
        </p:txBody>
      </p:sp>
      <p:pic>
        <p:nvPicPr>
          <p:cNvPr id="50178" name="Picture 2" descr="http://geology.com/state-map/maps/florida-county-map.gif"/>
          <p:cNvPicPr>
            <a:picLocks noChangeAspect="1" noChangeArrowheads="1"/>
          </p:cNvPicPr>
          <p:nvPr/>
        </p:nvPicPr>
        <p:blipFill>
          <a:blip r:embed="rId3" cstate="print"/>
          <a:srcRect/>
          <a:stretch>
            <a:fillRect/>
          </a:stretch>
        </p:blipFill>
        <p:spPr bwMode="auto">
          <a:xfrm>
            <a:off x="6172200" y="1371600"/>
            <a:ext cx="3670300" cy="3750306"/>
          </a:xfrm>
          <a:prstGeom prst="rect">
            <a:avLst/>
          </a:prstGeom>
          <a:noFill/>
        </p:spPr>
      </p:pic>
      <p:sp>
        <p:nvSpPr>
          <p:cNvPr id="35843" name="Rectangle 59"/>
          <p:cNvSpPr>
            <a:spLocks noGrp="1" noChangeArrowheads="1"/>
          </p:cNvSpPr>
          <p:nvPr>
            <p:ph type="body" idx="1"/>
          </p:nvPr>
        </p:nvSpPr>
        <p:spPr>
          <a:xfrm>
            <a:off x="228600" y="1752601"/>
            <a:ext cx="7162800" cy="1066800"/>
          </a:xfrm>
        </p:spPr>
        <p:txBody>
          <a:bodyPr>
            <a:normAutofit/>
          </a:bodyPr>
          <a:lstStyle/>
          <a:p>
            <a:pPr marL="261781" indent="-261781">
              <a:spcBef>
                <a:spcPts val="600"/>
              </a:spcBef>
              <a:spcAft>
                <a:spcPts val="600"/>
              </a:spcAft>
              <a:buFont typeface="Wingdings" pitchFamily="2" charset="2"/>
              <a:buChar char="§"/>
            </a:pPr>
            <a:r>
              <a:rPr lang="en-US" sz="1800" dirty="0" smtClean="0"/>
              <a:t>Citizens is a Florida State-created, not-for-profit, tax-exempt government entity established principally to provide property insurance for those unable to procure it in the voluntary market</a:t>
            </a:r>
          </a:p>
        </p:txBody>
      </p:sp>
      <p:sp>
        <p:nvSpPr>
          <p:cNvPr id="6" name="Rectangle 59"/>
          <p:cNvSpPr txBox="1">
            <a:spLocks noChangeArrowheads="1"/>
          </p:cNvSpPr>
          <p:nvPr/>
        </p:nvSpPr>
        <p:spPr>
          <a:xfrm>
            <a:off x="228600" y="2895600"/>
            <a:ext cx="7924800" cy="990600"/>
          </a:xfrm>
          <a:prstGeom prst="rect">
            <a:avLst/>
          </a:prstGeom>
        </p:spPr>
        <p:txBody>
          <a:bodyPr vert="horz" lIns="101846" tIns="50923" rIns="101846" bIns="50923" rtlCol="0">
            <a:normAutofit/>
          </a:bodyPr>
          <a:lstStyle/>
          <a:p>
            <a:pPr marL="261781" marR="0" lvl="0" indent="-261781" algn="l" defTabSz="1018467" rtl="0" eaLnBrk="1" fontAlgn="auto" latinLnBrk="0" hangingPunct="1">
              <a:lnSpc>
                <a:spcPct val="100000"/>
              </a:lnSpc>
              <a:spcBef>
                <a:spcPts val="600"/>
              </a:spcBef>
              <a:spcAft>
                <a:spcPts val="600"/>
              </a:spcAft>
              <a:buClrTx/>
              <a:buSzTx/>
              <a:buFont typeface="Wingdings" pitchFamily="2" charset="2"/>
              <a:buChar char="§"/>
              <a:tabLst/>
              <a:defRPr/>
            </a:pPr>
            <a:r>
              <a:rPr kumimoji="0" lang="en-US" sz="1800" b="0" i="0" u="none" strike="noStrike" kern="1200" cap="none" spc="0" normalizeH="0" baseline="0" noProof="0" dirty="0" smtClean="0">
                <a:ln>
                  <a:noFill/>
                </a:ln>
                <a:solidFill>
                  <a:schemeClr val="tx1"/>
                </a:solidFill>
                <a:effectLst/>
                <a:uLnTx/>
                <a:uFillTx/>
                <a:latin typeface="+mn-lt"/>
                <a:ea typeface="+mn-ea"/>
                <a:cs typeface="+mn-cs"/>
              </a:rPr>
              <a:t>Governed by an eight member Board of Governors, two of whom are appointed by the Governor, CFO, Senate President and Speaker of the House of Florida</a:t>
            </a:r>
          </a:p>
        </p:txBody>
      </p:sp>
      <p:sp>
        <p:nvSpPr>
          <p:cNvPr id="8" name="Rectangle 59"/>
          <p:cNvSpPr txBox="1">
            <a:spLocks noChangeArrowheads="1"/>
          </p:cNvSpPr>
          <p:nvPr/>
        </p:nvSpPr>
        <p:spPr>
          <a:xfrm>
            <a:off x="228600" y="3733800"/>
            <a:ext cx="8382000" cy="1219200"/>
          </a:xfrm>
          <a:prstGeom prst="rect">
            <a:avLst/>
          </a:prstGeom>
        </p:spPr>
        <p:txBody>
          <a:bodyPr vert="horz" lIns="101846" tIns="50923" rIns="101846" bIns="50923" rtlCol="0">
            <a:normAutofit/>
          </a:bodyPr>
          <a:lstStyle/>
          <a:p>
            <a:pPr marL="261781" marR="0" lvl="0" indent="-261781" algn="l" defTabSz="1018467" rtl="0" eaLnBrk="1" fontAlgn="auto" latinLnBrk="0" hangingPunct="1">
              <a:lnSpc>
                <a:spcPct val="100000"/>
              </a:lnSpc>
              <a:spcBef>
                <a:spcPts val="600"/>
              </a:spcBef>
              <a:spcAft>
                <a:spcPts val="600"/>
              </a:spcAft>
              <a:buClrTx/>
              <a:buSzTx/>
              <a:buFont typeface="Wingdings" pitchFamily="2" charset="2"/>
              <a:buChar char="§"/>
              <a:tabLst/>
              <a:defRPr/>
            </a:pPr>
            <a:r>
              <a:rPr kumimoji="0" lang="en-US" sz="1800" b="0" i="0" u="none" strike="noStrike" kern="1200" cap="none" spc="0" normalizeH="0" baseline="0" noProof="0" dirty="0" smtClean="0">
                <a:ln>
                  <a:noFill/>
                </a:ln>
                <a:solidFill>
                  <a:schemeClr val="tx1"/>
                </a:solidFill>
                <a:effectLst/>
                <a:uLnTx/>
                <a:uFillTx/>
                <a:latin typeface="+mn-lt"/>
                <a:ea typeface="+mn-ea"/>
                <a:cs typeface="+mn-cs"/>
              </a:rPr>
              <a:t>Operates pursuant to a plan of operation which is reviewed and approved by the Financial Services Commission and subject to regulation by Florida Office of Insurance Regulation</a:t>
            </a:r>
          </a:p>
        </p:txBody>
      </p:sp>
      <p:sp>
        <p:nvSpPr>
          <p:cNvPr id="9" name="Rectangle 59"/>
          <p:cNvSpPr txBox="1">
            <a:spLocks noChangeArrowheads="1"/>
          </p:cNvSpPr>
          <p:nvPr/>
        </p:nvSpPr>
        <p:spPr>
          <a:xfrm>
            <a:off x="228600" y="4800600"/>
            <a:ext cx="8991600" cy="2819400"/>
          </a:xfrm>
          <a:prstGeom prst="rect">
            <a:avLst/>
          </a:prstGeom>
        </p:spPr>
        <p:txBody>
          <a:bodyPr vert="horz" lIns="101846" tIns="50923" rIns="101846" bIns="50923" rtlCol="0">
            <a:normAutofit/>
          </a:bodyPr>
          <a:lstStyle/>
          <a:p>
            <a:pPr marL="261781" marR="0" lvl="0" indent="-261781" algn="l" defTabSz="1018467" rtl="0" eaLnBrk="1" fontAlgn="auto" latinLnBrk="0" hangingPunct="1">
              <a:lnSpc>
                <a:spcPct val="100000"/>
              </a:lnSpc>
              <a:spcBef>
                <a:spcPts val="600"/>
              </a:spcBef>
              <a:spcAft>
                <a:spcPts val="600"/>
              </a:spcAft>
              <a:buClrTx/>
              <a:buSzTx/>
              <a:buFont typeface="Wingdings" pitchFamily="2" charset="2"/>
              <a:buChar char="§"/>
              <a:tabLst/>
              <a:defRPr/>
            </a:pPr>
            <a:r>
              <a:rPr kumimoji="0" lang="en-US" sz="1800" b="0" i="0" u="none" strike="noStrike" kern="1200" cap="none" spc="0" normalizeH="0" baseline="0" noProof="0" dirty="0" smtClean="0">
                <a:ln>
                  <a:noFill/>
                </a:ln>
                <a:solidFill>
                  <a:schemeClr val="tx1"/>
                </a:solidFill>
                <a:effectLst/>
                <a:uLnTx/>
                <a:uFillTx/>
                <a:latin typeface="+mn-lt"/>
                <a:ea typeface="+mn-ea"/>
                <a:cs typeface="+mn-cs"/>
              </a:rPr>
              <a:t>Corporate Goals</a:t>
            </a:r>
          </a:p>
          <a:p>
            <a:pPr marL="771194" marR="0" lvl="1" indent="-261781" algn="l" defTabSz="1018467" rtl="0" eaLnBrk="1" fontAlgn="auto" latinLnBrk="0" hangingPunct="1">
              <a:lnSpc>
                <a:spcPct val="100000"/>
              </a:lnSpc>
              <a:spcBef>
                <a:spcPts val="600"/>
              </a:spcBef>
              <a:spcAft>
                <a:spcPts val="0"/>
              </a:spcAft>
              <a:buClrTx/>
              <a:buSzTx/>
              <a:buFont typeface="Arial" pitchFamily="34" charset="0"/>
              <a:buChar char="•"/>
              <a:tabLst/>
              <a:defRPr/>
            </a:pPr>
            <a:r>
              <a:rPr kumimoji="0" lang="en-US" sz="1600" b="0" i="0" u="none" strike="noStrike" kern="1200" cap="none" spc="0" normalizeH="0" baseline="0" noProof="0" dirty="0" smtClean="0">
                <a:ln>
                  <a:noFill/>
                </a:ln>
                <a:solidFill>
                  <a:schemeClr val="tx1"/>
                </a:solidFill>
                <a:effectLst/>
                <a:uLnTx/>
                <a:uFillTx/>
                <a:latin typeface="+mn-lt"/>
                <a:ea typeface="+mn-ea"/>
                <a:cs typeface="+mn-cs"/>
              </a:rPr>
              <a:t>Provide outstanding policyholder service and support through a strong customer service culture</a:t>
            </a:r>
          </a:p>
          <a:p>
            <a:pPr marL="771194" marR="0" lvl="1" indent="-261781" algn="l" defTabSz="1018467" rtl="0" eaLnBrk="1" fontAlgn="auto" latinLnBrk="0" hangingPunct="1">
              <a:lnSpc>
                <a:spcPct val="100000"/>
              </a:lnSpc>
              <a:spcBef>
                <a:spcPts val="600"/>
              </a:spcBef>
              <a:spcAft>
                <a:spcPts val="0"/>
              </a:spcAft>
              <a:buClrTx/>
              <a:buSzTx/>
              <a:buFont typeface="Arial" pitchFamily="34" charset="0"/>
              <a:buChar char="•"/>
              <a:tabLst/>
              <a:defRPr/>
            </a:pPr>
            <a:r>
              <a:rPr kumimoji="0" lang="en-US" sz="1600" b="0" i="0" u="none" strike="noStrike" kern="1200" cap="none" spc="0" normalizeH="0" baseline="0" noProof="0" dirty="0" smtClean="0">
                <a:ln>
                  <a:noFill/>
                </a:ln>
                <a:solidFill>
                  <a:schemeClr val="tx1"/>
                </a:solidFill>
                <a:effectLst/>
                <a:uLnTx/>
                <a:uFillTx/>
                <a:latin typeface="+mn-lt"/>
                <a:ea typeface="+mn-ea"/>
                <a:cs typeface="+mn-cs"/>
              </a:rPr>
              <a:t>Develop superior claims and underwriting operations</a:t>
            </a:r>
          </a:p>
          <a:p>
            <a:pPr marL="771194" marR="0" lvl="1" indent="-261781" algn="l" defTabSz="1018467" rtl="0" eaLnBrk="1" fontAlgn="auto" latinLnBrk="0" hangingPunct="1">
              <a:lnSpc>
                <a:spcPct val="100000"/>
              </a:lnSpc>
              <a:spcBef>
                <a:spcPts val="600"/>
              </a:spcBef>
              <a:spcAft>
                <a:spcPts val="0"/>
              </a:spcAft>
              <a:buClrTx/>
              <a:buSzTx/>
              <a:buFont typeface="Arial" pitchFamily="34" charset="0"/>
              <a:buChar char="•"/>
              <a:tabLst/>
              <a:defRPr/>
            </a:pPr>
            <a:r>
              <a:rPr kumimoji="0" lang="en-US" sz="1600" b="0" i="0" u="none" strike="noStrike" kern="1200" cap="none" spc="0" normalizeH="0" baseline="0" noProof="0" dirty="0" smtClean="0">
                <a:ln>
                  <a:noFill/>
                </a:ln>
                <a:solidFill>
                  <a:schemeClr val="tx1"/>
                </a:solidFill>
                <a:effectLst/>
                <a:uLnTx/>
                <a:uFillTx/>
                <a:latin typeface="+mn-lt"/>
                <a:ea typeface="+mn-ea"/>
                <a:cs typeface="+mn-cs"/>
              </a:rPr>
              <a:t>Ensure strong corporate governance and fiscal prudence </a:t>
            </a:r>
          </a:p>
          <a:p>
            <a:pPr marL="771194" marR="0" lvl="1" indent="-261781" algn="l" defTabSz="1018467" rtl="0" eaLnBrk="1" fontAlgn="auto" latinLnBrk="0" hangingPunct="1">
              <a:lnSpc>
                <a:spcPct val="100000"/>
              </a:lnSpc>
              <a:spcBef>
                <a:spcPts val="600"/>
              </a:spcBef>
              <a:spcAft>
                <a:spcPts val="0"/>
              </a:spcAft>
              <a:buClrTx/>
              <a:buSzTx/>
              <a:buFont typeface="Arial" pitchFamily="34" charset="0"/>
              <a:buChar char="•"/>
              <a:tabLst/>
              <a:defRPr/>
            </a:pPr>
            <a:r>
              <a:rPr kumimoji="0" lang="en-US" sz="1600" b="0" i="0" u="none" strike="noStrike" kern="1200" cap="none" spc="0" normalizeH="0" baseline="0" noProof="0" dirty="0" smtClean="0">
                <a:ln>
                  <a:noFill/>
                </a:ln>
                <a:solidFill>
                  <a:schemeClr val="tx1"/>
                </a:solidFill>
                <a:effectLst/>
                <a:uLnTx/>
                <a:uFillTx/>
                <a:latin typeface="+mn-lt"/>
                <a:ea typeface="+mn-ea"/>
                <a:cs typeface="+mn-cs"/>
              </a:rPr>
              <a:t>Expand and strengthen recruiting, education and development programs for staff </a:t>
            </a:r>
          </a:p>
          <a:p>
            <a:pPr marL="771194" marR="0" lvl="1" indent="-261781" algn="l" defTabSz="1018467" rtl="0" eaLnBrk="1" fontAlgn="auto" latinLnBrk="0" hangingPunct="1">
              <a:lnSpc>
                <a:spcPct val="100000"/>
              </a:lnSpc>
              <a:spcBef>
                <a:spcPts val="600"/>
              </a:spcBef>
              <a:spcAft>
                <a:spcPts val="0"/>
              </a:spcAft>
              <a:buClrTx/>
              <a:buSzTx/>
              <a:buFont typeface="Arial" pitchFamily="34" charset="0"/>
              <a:buChar char="•"/>
              <a:tabLst/>
              <a:defRPr/>
            </a:pPr>
            <a:r>
              <a:rPr kumimoji="0" lang="en-US" sz="1600" b="0" i="0" u="none" strike="noStrike" kern="1200" cap="none" spc="0" normalizeH="0" baseline="0" noProof="0" dirty="0" smtClean="0">
                <a:ln>
                  <a:noFill/>
                </a:ln>
                <a:solidFill>
                  <a:schemeClr val="tx1"/>
                </a:solidFill>
                <a:effectLst/>
                <a:uLnTx/>
                <a:uFillTx/>
                <a:latin typeface="+mn-lt"/>
                <a:ea typeface="+mn-ea"/>
                <a:cs typeface="+mn-cs"/>
              </a:rPr>
              <a:t>Ensure appropriate capability and reliability of business systems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5843">
                                            <p:txEl>
                                              <p:pRg st="0" end="0"/>
                                            </p:txEl>
                                          </p:spTgt>
                                        </p:tgtEl>
                                        <p:attrNameLst>
                                          <p:attrName>style.visibility</p:attrName>
                                        </p:attrNameLst>
                                      </p:cBhvr>
                                      <p:to>
                                        <p:strVal val="visible"/>
                                      </p:to>
                                    </p:set>
                                    <p:animEffect transition="in" filter="fade">
                                      <p:cBhvr>
                                        <p:cTn id="7" dur="500"/>
                                        <p:tgtEl>
                                          <p:spTgt spid="35843">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50178"/>
                                        </p:tgtEl>
                                        <p:attrNameLst>
                                          <p:attrName>style.visibility</p:attrName>
                                        </p:attrNameLst>
                                      </p:cBhvr>
                                      <p:to>
                                        <p:strVal val="visible"/>
                                      </p:to>
                                    </p:set>
                                    <p:animEffect transition="in" filter="checkerboard(across)">
                                      <p:cBhvr>
                                        <p:cTn id="10" dur="1000"/>
                                        <p:tgtEl>
                                          <p:spTgt spid="50178"/>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50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fade">
                                      <p:cBhvr>
                                        <p:cTn id="20" dur="500"/>
                                        <p:tgtEl>
                                          <p:spTgt spid="8"/>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fade">
                                      <p:cBhvr>
                                        <p:cTn id="2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build="p"/>
      <p:bldP spid="6" grpId="0"/>
      <p:bldP spid="8" grpId="0"/>
      <p:bldP spid="9"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Slide Number Placeholder 3"/>
          <p:cNvSpPr>
            <a:spLocks noGrp="1"/>
          </p:cNvSpPr>
          <p:nvPr>
            <p:ph type="sldNum" sz="quarter" idx="10"/>
          </p:nvPr>
        </p:nvSpPr>
        <p:spPr>
          <a:noFill/>
        </p:spPr>
        <p:txBody>
          <a:bodyPr/>
          <a:lstStyle/>
          <a:p>
            <a:fld id="{3B84621A-545E-40C3-B458-9443A50B57AD}" type="slidenum">
              <a:rPr lang="en-US" smtClean="0"/>
              <a:pPr/>
              <a:t>19</a:t>
            </a:fld>
            <a:endParaRPr lang="en-US" dirty="0" smtClean="0"/>
          </a:p>
        </p:txBody>
      </p:sp>
      <p:sp>
        <p:nvSpPr>
          <p:cNvPr id="5" name="Title 4"/>
          <p:cNvSpPr txBox="1">
            <a:spLocks/>
          </p:cNvSpPr>
          <p:nvPr/>
        </p:nvSpPr>
        <p:spPr>
          <a:xfrm>
            <a:off x="0" y="1"/>
            <a:ext cx="10058400" cy="1219200"/>
          </a:xfrm>
          <a:prstGeom prst="rect">
            <a:avLst/>
          </a:prstGeom>
          <a:solidFill>
            <a:srgbClr val="36963D"/>
          </a:solidFill>
        </p:spPr>
        <p:txBody>
          <a:bodyPr lIns="91429" tIns="45715" rIns="91429" bIns="45715" anchor="ctr">
            <a:normAutofit/>
          </a:bodyPr>
          <a:lstStyle/>
          <a:p>
            <a:pPr marL="236510" indent="-236510" defTabSz="1018586">
              <a:defRPr/>
            </a:pPr>
            <a:r>
              <a:rPr lang="en-US" sz="2800" b="1" dirty="0">
                <a:solidFill>
                  <a:schemeClr val="bg1"/>
                </a:solidFill>
                <a:latin typeface="+mj-lt"/>
                <a:ea typeface="+mj-ea"/>
                <a:cs typeface="+mj-cs"/>
              </a:rPr>
              <a:t>	</a:t>
            </a:r>
            <a:r>
              <a:rPr lang="en-US" sz="2800" b="1" dirty="0" smtClean="0">
                <a:solidFill>
                  <a:schemeClr val="bg1"/>
                </a:solidFill>
                <a:latin typeface="+mj-lt"/>
                <a:ea typeface="+mj-ea"/>
                <a:cs typeface="+mj-cs"/>
              </a:rPr>
              <a:t>Insurance Operations</a:t>
            </a:r>
            <a:endParaRPr lang="en-US" sz="2800" b="1" dirty="0">
              <a:solidFill>
                <a:schemeClr val="bg1"/>
              </a:solidFill>
              <a:latin typeface="+mj-lt"/>
              <a:ea typeface="+mj-ea"/>
              <a:cs typeface="+mj-cs"/>
            </a:endParaRPr>
          </a:p>
        </p:txBody>
      </p:sp>
      <p:graphicFrame>
        <p:nvGraphicFramePr>
          <p:cNvPr id="7" name="Diagram 6"/>
          <p:cNvGraphicFramePr/>
          <p:nvPr/>
        </p:nvGraphicFramePr>
        <p:xfrm>
          <a:off x="1066800" y="1676400"/>
          <a:ext cx="8001000" cy="5410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p:cNvSpPr txBox="1"/>
          <p:nvPr/>
        </p:nvSpPr>
        <p:spPr>
          <a:xfrm>
            <a:off x="3581400" y="6705600"/>
            <a:ext cx="3048000" cy="738664"/>
          </a:xfrm>
          <a:prstGeom prst="rect">
            <a:avLst/>
          </a:prstGeom>
          <a:noFill/>
        </p:spPr>
        <p:txBody>
          <a:bodyPr wrap="square" rtlCol="0">
            <a:spAutoFit/>
          </a:bodyPr>
          <a:lstStyle/>
          <a:p>
            <a:pPr algn="ctr"/>
            <a:r>
              <a:rPr lang="en-US" dirty="0" smtClean="0">
                <a:solidFill>
                  <a:srgbClr val="FF0000"/>
                </a:solidFill>
              </a:rPr>
              <a:t>Total employees 530</a:t>
            </a:r>
          </a:p>
          <a:p>
            <a:pPr algn="ctr"/>
            <a:r>
              <a:rPr lang="en-US" dirty="0" smtClean="0">
                <a:solidFill>
                  <a:srgbClr val="FF0000"/>
                </a:solidFill>
              </a:rPr>
              <a:t>Total Independent Adjusters 3,500</a:t>
            </a:r>
          </a:p>
          <a:p>
            <a:pPr algn="ctr"/>
            <a:r>
              <a:rPr lang="en-US" dirty="0" smtClean="0">
                <a:solidFill>
                  <a:srgbClr val="FF0000"/>
                </a:solidFill>
              </a:rPr>
              <a:t> Outsourced companies </a:t>
            </a:r>
            <a:r>
              <a:rPr lang="en-US" dirty="0" smtClean="0">
                <a:solidFill>
                  <a:srgbClr val="FF0000"/>
                </a:solidFill>
              </a:rPr>
              <a:t>100</a:t>
            </a:r>
            <a:endParaRPr lang="en-US" dirty="0">
              <a:solidFill>
                <a:srgbClr val="FF0000"/>
              </a:solidFill>
            </a:endParaRP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Slide Number Placeholder 3"/>
          <p:cNvSpPr txBox="1">
            <a:spLocks noGrp="1"/>
          </p:cNvSpPr>
          <p:nvPr/>
        </p:nvSpPr>
        <p:spPr bwMode="auto">
          <a:xfrm>
            <a:off x="3834765" y="7337002"/>
            <a:ext cx="1341120" cy="539750"/>
          </a:xfrm>
          <a:prstGeom prst="rect">
            <a:avLst/>
          </a:prstGeom>
          <a:noFill/>
          <a:ln w="9525">
            <a:noFill/>
            <a:miter lim="800000"/>
            <a:headEnd/>
            <a:tailEnd/>
          </a:ln>
        </p:spPr>
        <p:txBody>
          <a:bodyPr lIns="101882" tIns="50941" rIns="101882" bIns="50941"/>
          <a:lstStyle/>
          <a:p>
            <a:pPr algn="r"/>
            <a:fld id="{850F132E-185B-47D5-91B3-7D01A7A85CCE}" type="slidenum">
              <a:rPr lang="en-US" sz="1000"/>
              <a:pPr algn="r"/>
              <a:t>20</a:t>
            </a:fld>
            <a:endParaRPr lang="en-US" sz="1000" dirty="0"/>
          </a:p>
        </p:txBody>
      </p:sp>
      <p:sp>
        <p:nvSpPr>
          <p:cNvPr id="5" name="Rectangle 4"/>
          <p:cNvSpPr>
            <a:spLocks noGrp="1" noChangeArrowheads="1"/>
          </p:cNvSpPr>
          <p:nvPr/>
        </p:nvSpPr>
        <p:spPr bwMode="auto">
          <a:xfrm>
            <a:off x="436563" y="1447800"/>
            <a:ext cx="9185275" cy="5867400"/>
          </a:xfrm>
          <a:prstGeom prst="rect">
            <a:avLst/>
          </a:prstGeom>
          <a:noFill/>
          <a:ln w="9525">
            <a:noFill/>
            <a:miter lim="800000"/>
            <a:headEnd/>
            <a:tailEnd/>
          </a:ln>
        </p:spPr>
        <p:txBody>
          <a:bodyPr vert="horz" wrap="square" lIns="101882" tIns="50941" rIns="101882" bIns="50941" numCol="1" anchor="t" anchorCtr="0" compatLnSpc="1">
            <a:prstTxWarp prst="textNoShape">
              <a:avLst/>
            </a:prstTxWarp>
          </a:bodyPr>
          <a:lstStyle>
            <a:lvl1pPr marL="285750" indent="-285750" algn="l" rtl="0" eaLnBrk="0" fontAlgn="base" hangingPunct="0">
              <a:spcBef>
                <a:spcPct val="35000"/>
              </a:spcBef>
              <a:spcAft>
                <a:spcPct val="0"/>
              </a:spcAft>
              <a:buClr>
                <a:schemeClr val="tx1"/>
              </a:buClr>
              <a:buFont typeface="Symbol" pitchFamily="18" charset="2"/>
              <a:buChar char="·"/>
              <a:defRPr sz="2000" b="1">
                <a:solidFill>
                  <a:schemeClr val="tx1"/>
                </a:solidFill>
                <a:latin typeface="+mn-lt"/>
                <a:ea typeface="+mn-ea"/>
                <a:cs typeface="+mn-cs"/>
              </a:defRPr>
            </a:lvl1pPr>
            <a:lvl2pPr marL="796925" indent="-339725" algn="l" rtl="0" eaLnBrk="0" fontAlgn="base" hangingPunct="0">
              <a:spcBef>
                <a:spcPct val="35000"/>
              </a:spcBef>
              <a:spcAft>
                <a:spcPct val="0"/>
              </a:spcAft>
              <a:buClr>
                <a:schemeClr val="tx1"/>
              </a:buClr>
              <a:buFont typeface="Arial" charset="0"/>
              <a:buChar char="–"/>
              <a:defRPr>
                <a:solidFill>
                  <a:schemeClr val="tx1"/>
                </a:solidFill>
                <a:latin typeface="+mn-lt"/>
              </a:defRPr>
            </a:lvl2pPr>
            <a:lvl3pPr marL="1068388" indent="-157163" algn="l" rtl="0" eaLnBrk="0" fontAlgn="base" hangingPunct="0">
              <a:spcBef>
                <a:spcPct val="35000"/>
              </a:spcBef>
              <a:spcAft>
                <a:spcPct val="0"/>
              </a:spcAft>
              <a:buClr>
                <a:schemeClr val="tx1"/>
              </a:buClr>
              <a:buFont typeface="Symbol" pitchFamily="18" charset="2"/>
              <a:buChar char="·"/>
              <a:defRPr sz="1600">
                <a:solidFill>
                  <a:schemeClr val="tx1"/>
                </a:solidFill>
                <a:latin typeface="+mn-lt"/>
              </a:defRPr>
            </a:lvl3pPr>
            <a:lvl4pPr marL="1430338" indent="-176213" algn="l" rtl="0" eaLnBrk="0" fontAlgn="base" hangingPunct="0">
              <a:spcBef>
                <a:spcPct val="35000"/>
              </a:spcBef>
              <a:spcAft>
                <a:spcPct val="0"/>
              </a:spcAft>
              <a:buClr>
                <a:schemeClr val="tx1"/>
              </a:buClr>
              <a:buFont typeface="Arial" charset="0"/>
              <a:buChar char="–"/>
              <a:defRPr sz="1600">
                <a:solidFill>
                  <a:schemeClr val="tx1"/>
                </a:solidFill>
                <a:latin typeface="+mn-lt"/>
              </a:defRPr>
            </a:lvl4pPr>
            <a:lvl5pPr marL="1711325" indent="-163513" algn="l" rtl="0" eaLnBrk="0" fontAlgn="base" hangingPunct="0">
              <a:spcBef>
                <a:spcPct val="35000"/>
              </a:spcBef>
              <a:spcAft>
                <a:spcPct val="0"/>
              </a:spcAft>
              <a:buClr>
                <a:schemeClr val="tx1"/>
              </a:buClr>
              <a:buFont typeface="Symbol" pitchFamily="18" charset="2"/>
              <a:buChar char="·"/>
              <a:defRPr sz="1600">
                <a:solidFill>
                  <a:schemeClr val="tx1"/>
                </a:solidFill>
                <a:latin typeface="+mn-lt"/>
              </a:defRPr>
            </a:lvl5pPr>
            <a:lvl6pPr marL="2168525" indent="-163513" algn="l" rtl="0" fontAlgn="base">
              <a:spcBef>
                <a:spcPct val="35000"/>
              </a:spcBef>
              <a:spcAft>
                <a:spcPct val="0"/>
              </a:spcAft>
              <a:buClr>
                <a:schemeClr val="tx1"/>
              </a:buClr>
              <a:buFont typeface="Symbol" pitchFamily="18" charset="2"/>
              <a:buChar char="·"/>
              <a:defRPr sz="1600">
                <a:solidFill>
                  <a:schemeClr val="tx1"/>
                </a:solidFill>
                <a:latin typeface="+mn-lt"/>
              </a:defRPr>
            </a:lvl6pPr>
            <a:lvl7pPr marL="2625725" indent="-163513" algn="l" rtl="0" fontAlgn="base">
              <a:spcBef>
                <a:spcPct val="35000"/>
              </a:spcBef>
              <a:spcAft>
                <a:spcPct val="0"/>
              </a:spcAft>
              <a:buClr>
                <a:schemeClr val="tx1"/>
              </a:buClr>
              <a:buFont typeface="Symbol" pitchFamily="18" charset="2"/>
              <a:buChar char="·"/>
              <a:defRPr sz="1600">
                <a:solidFill>
                  <a:schemeClr val="tx1"/>
                </a:solidFill>
                <a:latin typeface="+mn-lt"/>
              </a:defRPr>
            </a:lvl7pPr>
            <a:lvl8pPr marL="3082925" indent="-163513" algn="l" rtl="0" fontAlgn="base">
              <a:spcBef>
                <a:spcPct val="35000"/>
              </a:spcBef>
              <a:spcAft>
                <a:spcPct val="0"/>
              </a:spcAft>
              <a:buClr>
                <a:schemeClr val="tx1"/>
              </a:buClr>
              <a:buFont typeface="Symbol" pitchFamily="18" charset="2"/>
              <a:buChar char="·"/>
              <a:defRPr sz="1600">
                <a:solidFill>
                  <a:schemeClr val="tx1"/>
                </a:solidFill>
                <a:latin typeface="+mn-lt"/>
              </a:defRPr>
            </a:lvl8pPr>
            <a:lvl9pPr marL="3540125" indent="-163513" algn="l" rtl="0" fontAlgn="base">
              <a:spcBef>
                <a:spcPct val="35000"/>
              </a:spcBef>
              <a:spcAft>
                <a:spcPct val="0"/>
              </a:spcAft>
              <a:buClr>
                <a:schemeClr val="tx1"/>
              </a:buClr>
              <a:buFont typeface="Symbol" pitchFamily="18" charset="2"/>
              <a:buChar char="·"/>
              <a:defRPr sz="1600">
                <a:solidFill>
                  <a:schemeClr val="tx1"/>
                </a:solidFill>
                <a:latin typeface="+mn-lt"/>
              </a:defRPr>
            </a:lvl9pPr>
          </a:lstStyle>
          <a:p>
            <a:pPr marL="261781" indent="-261781">
              <a:buFont typeface="Wingdings" pitchFamily="2" charset="2"/>
              <a:buChar char="§"/>
            </a:pPr>
            <a:r>
              <a:rPr lang="en-US" sz="1800" dirty="0" smtClean="0"/>
              <a:t>Current Citizens’ expert leaders from the P&amp;C Insurance Industry</a:t>
            </a:r>
          </a:p>
          <a:p>
            <a:pPr marL="574675" lvl="1" indent="-287338">
              <a:buFont typeface="Arial" pitchFamily="34" charset="0"/>
              <a:buChar char="•"/>
            </a:pPr>
            <a:r>
              <a:rPr lang="en-US" sz="1600" dirty="0" smtClean="0"/>
              <a:t>VP of Claims: Lance Malcolm</a:t>
            </a:r>
          </a:p>
          <a:p>
            <a:pPr marL="574675" lvl="1" indent="-287338">
              <a:buFont typeface="Arial" pitchFamily="34" charset="0"/>
              <a:buChar char="•"/>
            </a:pPr>
            <a:r>
              <a:rPr lang="en-US" sz="1600" dirty="0" smtClean="0"/>
              <a:t>VP of Underwriting: Debbie Murphy</a:t>
            </a:r>
          </a:p>
          <a:p>
            <a:pPr marL="574675" lvl="1" indent="-287338">
              <a:buFont typeface="Arial" pitchFamily="34" charset="0"/>
              <a:buChar char="•"/>
            </a:pPr>
            <a:r>
              <a:rPr lang="en-US" sz="1600" dirty="0" smtClean="0"/>
              <a:t>Sr. Director of Insurance Services: Eric Ordway</a:t>
            </a:r>
          </a:p>
          <a:p>
            <a:pPr marL="574675" lvl="1" indent="-287338">
              <a:buFont typeface="Arial" pitchFamily="34" charset="0"/>
              <a:buChar char="•"/>
            </a:pPr>
            <a:r>
              <a:rPr lang="en-US" sz="1600" dirty="0" smtClean="0"/>
              <a:t>Sr. Director of Claims: Jay Adams</a:t>
            </a:r>
          </a:p>
          <a:p>
            <a:pPr marL="574675" lvl="1" indent="-287338">
              <a:buFont typeface="Arial" pitchFamily="34" charset="0"/>
              <a:buChar char="•"/>
            </a:pPr>
            <a:r>
              <a:rPr lang="en-US" sz="1600" dirty="0" smtClean="0"/>
              <a:t>Director of Commercial Underwriting: Stephen Mostella</a:t>
            </a:r>
          </a:p>
          <a:p>
            <a:pPr marL="574675" lvl="1" indent="-287338">
              <a:buFont typeface="Arial" pitchFamily="34" charset="0"/>
              <a:buChar char="•"/>
            </a:pPr>
            <a:r>
              <a:rPr lang="en-US" sz="1600" dirty="0" smtClean="0"/>
              <a:t>Director </a:t>
            </a:r>
            <a:r>
              <a:rPr lang="en-US" sz="1600" dirty="0" smtClean="0"/>
              <a:t>of Shared Services: Dawn Sexton</a:t>
            </a:r>
          </a:p>
          <a:p>
            <a:pPr marL="574675" lvl="1" indent="-287338">
              <a:buFont typeface="Arial" pitchFamily="34" charset="0"/>
              <a:buChar char="•"/>
            </a:pPr>
            <a:r>
              <a:rPr lang="en-US" sz="1600" dirty="0" smtClean="0"/>
              <a:t>Assistant Director of Commercial Claims: Jeff Handy</a:t>
            </a:r>
          </a:p>
          <a:p>
            <a:pPr marL="574675" lvl="1" indent="-287338">
              <a:buFont typeface="Arial" pitchFamily="34" charset="0"/>
              <a:buChar char="•"/>
            </a:pPr>
            <a:r>
              <a:rPr lang="en-US" sz="1600" dirty="0" smtClean="0"/>
              <a:t>Assistant Director of Catastrophe Operations: Jimmy Johnson</a:t>
            </a:r>
          </a:p>
          <a:p>
            <a:pPr marL="574675" lvl="1" indent="-287338">
              <a:buFont typeface="Arial" pitchFamily="34" charset="0"/>
              <a:buChar char="•"/>
            </a:pPr>
            <a:r>
              <a:rPr lang="en-US" sz="1600" dirty="0" smtClean="0"/>
              <a:t>Claims Consultant: Greg Golson</a:t>
            </a:r>
          </a:p>
          <a:p>
            <a:pPr marL="574675" lvl="1" indent="-287338">
              <a:buFont typeface="Arial" pitchFamily="34" charset="0"/>
              <a:buChar char="•"/>
            </a:pPr>
            <a:r>
              <a:rPr lang="en-US" sz="1600" dirty="0" smtClean="0"/>
              <a:t>SIU Manager: Joe Theobald</a:t>
            </a:r>
          </a:p>
          <a:p>
            <a:pPr marL="261781" indent="-261781">
              <a:buFont typeface="Wingdings" pitchFamily="2" charset="2"/>
              <a:buChar char="§"/>
            </a:pPr>
            <a:r>
              <a:rPr lang="en-US" sz="1800" dirty="0" smtClean="0"/>
              <a:t>Why attraction to Citizens?  </a:t>
            </a:r>
            <a:r>
              <a:rPr lang="en-US" sz="1800" dirty="0" smtClean="0">
                <a:solidFill>
                  <a:srgbClr val="FF0000"/>
                </a:solidFill>
              </a:rPr>
              <a:t> </a:t>
            </a:r>
          </a:p>
          <a:p>
            <a:pPr marL="574675" lvl="1" indent="-287338">
              <a:buFont typeface="Arial" pitchFamily="34" charset="0"/>
              <a:buChar char="•"/>
            </a:pPr>
            <a:r>
              <a:rPr lang="en-US" sz="1600" dirty="0" smtClean="0"/>
              <a:t>Non-Profit Organization</a:t>
            </a:r>
          </a:p>
          <a:p>
            <a:pPr marL="574675" lvl="1" indent="-287338">
              <a:buFont typeface="Arial" pitchFamily="34" charset="0"/>
              <a:buChar char="•"/>
            </a:pPr>
            <a:r>
              <a:rPr lang="en-US" sz="1600" dirty="0" smtClean="0"/>
              <a:t>Transparency</a:t>
            </a:r>
            <a:endParaRPr lang="en-US" sz="1600" dirty="0" smtClean="0"/>
          </a:p>
          <a:p>
            <a:pPr marL="574675" lvl="1" indent="-287338">
              <a:buFont typeface="Arial" pitchFamily="34" charset="0"/>
              <a:buChar char="•"/>
            </a:pPr>
            <a:r>
              <a:rPr lang="en-US" sz="1600" dirty="0" smtClean="0"/>
              <a:t>Nobleness of work</a:t>
            </a:r>
          </a:p>
          <a:p>
            <a:pPr marL="574675" lvl="1" indent="-287338">
              <a:buFont typeface="Arial" pitchFamily="34" charset="0"/>
              <a:buChar char="•"/>
            </a:pPr>
            <a:r>
              <a:rPr lang="en-US" sz="1600" dirty="0" smtClean="0"/>
              <a:t>Opportunity to help build a 4</a:t>
            </a:r>
            <a:r>
              <a:rPr lang="en-US" sz="1600" baseline="30000" dirty="0" smtClean="0"/>
              <a:t>th</a:t>
            </a:r>
            <a:r>
              <a:rPr lang="en-US" sz="1600" dirty="0" smtClean="0"/>
              <a:t> largest property insurance company </a:t>
            </a:r>
          </a:p>
          <a:p>
            <a:pPr marL="574675" lvl="1" indent="-287338">
              <a:buFont typeface="Arial" pitchFamily="34" charset="0"/>
              <a:buChar char="•"/>
            </a:pPr>
            <a:r>
              <a:rPr lang="en-US" sz="1600" dirty="0" smtClean="0"/>
              <a:t>Opportunity to influence the State</a:t>
            </a:r>
          </a:p>
          <a:p>
            <a:pPr marL="772956" lvl="1" indent="-261781">
              <a:buFont typeface="Wingdings" pitchFamily="2" charset="2"/>
              <a:buChar char="§"/>
            </a:pPr>
            <a:endParaRPr lang="en-US" sz="1200" dirty="0" smtClean="0">
              <a:solidFill>
                <a:srgbClr val="FF0000"/>
              </a:solidFill>
            </a:endParaRPr>
          </a:p>
          <a:p>
            <a:pPr marL="261781" indent="-261781">
              <a:buFont typeface="Wingdings" pitchFamily="2" charset="2"/>
              <a:buChar char="§"/>
            </a:pPr>
            <a:endParaRPr lang="en-US" sz="1800" dirty="0" smtClean="0">
              <a:solidFill>
                <a:srgbClr val="FF0000"/>
              </a:solidFill>
            </a:endParaRPr>
          </a:p>
          <a:p>
            <a:pPr marL="771194" lvl="1" indent="-261781">
              <a:buFont typeface="Wingdings" pitchFamily="2" charset="2"/>
              <a:buChar char="§"/>
            </a:pPr>
            <a:endParaRPr lang="en-US" sz="1600" dirty="0" smtClean="0"/>
          </a:p>
          <a:p>
            <a:pPr marL="201642" indent="-261781">
              <a:buFont typeface="Wingdings" pitchFamily="2" charset="2"/>
              <a:buChar char="§"/>
            </a:pPr>
            <a:endParaRPr lang="en-US" sz="1100" dirty="0" smtClean="0"/>
          </a:p>
        </p:txBody>
      </p:sp>
      <p:sp>
        <p:nvSpPr>
          <p:cNvPr id="6" name="Title 4"/>
          <p:cNvSpPr txBox="1">
            <a:spLocks/>
          </p:cNvSpPr>
          <p:nvPr/>
        </p:nvSpPr>
        <p:spPr>
          <a:xfrm>
            <a:off x="0" y="1"/>
            <a:ext cx="10058400" cy="1219200"/>
          </a:xfrm>
          <a:prstGeom prst="rect">
            <a:avLst/>
          </a:prstGeom>
          <a:solidFill>
            <a:srgbClr val="36963D"/>
          </a:solidFill>
        </p:spPr>
        <p:txBody>
          <a:bodyPr lIns="91429" tIns="45715" rIns="91429" bIns="45715" anchor="ctr">
            <a:normAutofit/>
          </a:bodyPr>
          <a:lstStyle/>
          <a:p>
            <a:pPr marL="236510" indent="-236510" defTabSz="1018586">
              <a:defRPr/>
            </a:pPr>
            <a:r>
              <a:rPr lang="en-US" sz="2800" b="1" dirty="0">
                <a:solidFill>
                  <a:schemeClr val="bg1"/>
                </a:solidFill>
                <a:latin typeface="+mj-lt"/>
                <a:ea typeface="+mj-ea"/>
                <a:cs typeface="+mj-cs"/>
              </a:rPr>
              <a:t>	</a:t>
            </a:r>
            <a:r>
              <a:rPr lang="en-US" sz="2800" b="1" dirty="0" smtClean="0">
                <a:solidFill>
                  <a:schemeClr val="bg1"/>
                </a:solidFill>
                <a:latin typeface="+mj-lt"/>
                <a:ea typeface="+mj-ea"/>
                <a:cs typeface="+mj-cs"/>
              </a:rPr>
              <a:t>Insurance Operations Leadership</a:t>
            </a:r>
            <a:endParaRPr lang="en-US" sz="2800" b="1" dirty="0">
              <a:solidFill>
                <a:schemeClr val="bg1"/>
              </a:solidFill>
              <a:latin typeface="+mj-lt"/>
              <a:ea typeface="+mj-ea"/>
              <a:cs typeface="+mj-cs"/>
            </a:endParaRPr>
          </a:p>
        </p:txBody>
      </p:sp>
      <p:pic>
        <p:nvPicPr>
          <p:cNvPr id="1026" name="Picture 4" descr="http://www.diablobasketball.com/attachments/Image/Geese_V_Formation.bmp"/>
          <p:cNvPicPr>
            <a:picLocks noChangeAspect="1" noChangeArrowheads="1"/>
          </p:cNvPicPr>
          <p:nvPr/>
        </p:nvPicPr>
        <p:blipFill>
          <a:blip r:embed="rId3" cstate="print"/>
          <a:srcRect/>
          <a:stretch>
            <a:fillRect/>
          </a:stretch>
        </p:blipFill>
        <p:spPr bwMode="auto">
          <a:xfrm>
            <a:off x="6248400" y="2819400"/>
            <a:ext cx="3469401" cy="31242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Slide Number Placeholder 3"/>
          <p:cNvSpPr txBox="1">
            <a:spLocks noGrp="1"/>
          </p:cNvSpPr>
          <p:nvPr/>
        </p:nvSpPr>
        <p:spPr bwMode="auto">
          <a:xfrm>
            <a:off x="3834765" y="7337002"/>
            <a:ext cx="1341120" cy="539750"/>
          </a:xfrm>
          <a:prstGeom prst="rect">
            <a:avLst/>
          </a:prstGeom>
          <a:noFill/>
          <a:ln w="9525">
            <a:noFill/>
            <a:miter lim="800000"/>
            <a:headEnd/>
            <a:tailEnd/>
          </a:ln>
        </p:spPr>
        <p:txBody>
          <a:bodyPr lIns="101882" tIns="50941" rIns="101882" bIns="50941"/>
          <a:lstStyle/>
          <a:p>
            <a:pPr algn="r"/>
            <a:fld id="{850F132E-185B-47D5-91B3-7D01A7A85CCE}" type="slidenum">
              <a:rPr lang="en-US" sz="1000"/>
              <a:pPr algn="r"/>
              <a:t>21</a:t>
            </a:fld>
            <a:endParaRPr lang="en-US" sz="1000" dirty="0"/>
          </a:p>
        </p:txBody>
      </p:sp>
      <p:sp>
        <p:nvSpPr>
          <p:cNvPr id="5" name="Rectangle 4"/>
          <p:cNvSpPr>
            <a:spLocks noGrp="1" noChangeArrowheads="1"/>
          </p:cNvSpPr>
          <p:nvPr/>
        </p:nvSpPr>
        <p:spPr bwMode="auto">
          <a:xfrm>
            <a:off x="228600" y="1447800"/>
            <a:ext cx="9185275" cy="5516245"/>
          </a:xfrm>
          <a:prstGeom prst="rect">
            <a:avLst/>
          </a:prstGeom>
          <a:noFill/>
          <a:ln w="9525">
            <a:noFill/>
            <a:miter lim="800000"/>
            <a:headEnd/>
            <a:tailEnd/>
          </a:ln>
        </p:spPr>
        <p:txBody>
          <a:bodyPr vert="horz" wrap="square" lIns="101882" tIns="50941" rIns="101882" bIns="50941" numCol="1" anchor="t" anchorCtr="0" compatLnSpc="1">
            <a:prstTxWarp prst="textNoShape">
              <a:avLst/>
            </a:prstTxWarp>
          </a:bodyPr>
          <a:lstStyle>
            <a:lvl1pPr marL="285750" indent="-285750" algn="l" rtl="0" eaLnBrk="0" fontAlgn="base" hangingPunct="0">
              <a:spcBef>
                <a:spcPct val="35000"/>
              </a:spcBef>
              <a:spcAft>
                <a:spcPct val="0"/>
              </a:spcAft>
              <a:buClr>
                <a:schemeClr val="tx1"/>
              </a:buClr>
              <a:buFont typeface="Symbol" pitchFamily="18" charset="2"/>
              <a:buChar char="·"/>
              <a:defRPr sz="2000" b="1">
                <a:solidFill>
                  <a:schemeClr val="tx1"/>
                </a:solidFill>
                <a:latin typeface="+mn-lt"/>
                <a:ea typeface="+mn-ea"/>
                <a:cs typeface="+mn-cs"/>
              </a:defRPr>
            </a:lvl1pPr>
            <a:lvl2pPr marL="796925" indent="-339725" algn="l" rtl="0" eaLnBrk="0" fontAlgn="base" hangingPunct="0">
              <a:spcBef>
                <a:spcPct val="35000"/>
              </a:spcBef>
              <a:spcAft>
                <a:spcPct val="0"/>
              </a:spcAft>
              <a:buClr>
                <a:schemeClr val="tx1"/>
              </a:buClr>
              <a:buFont typeface="Arial" charset="0"/>
              <a:buChar char="–"/>
              <a:defRPr>
                <a:solidFill>
                  <a:schemeClr val="tx1"/>
                </a:solidFill>
                <a:latin typeface="+mn-lt"/>
              </a:defRPr>
            </a:lvl2pPr>
            <a:lvl3pPr marL="1068388" indent="-157163" algn="l" rtl="0" eaLnBrk="0" fontAlgn="base" hangingPunct="0">
              <a:spcBef>
                <a:spcPct val="35000"/>
              </a:spcBef>
              <a:spcAft>
                <a:spcPct val="0"/>
              </a:spcAft>
              <a:buClr>
                <a:schemeClr val="tx1"/>
              </a:buClr>
              <a:buFont typeface="Symbol" pitchFamily="18" charset="2"/>
              <a:buChar char="·"/>
              <a:defRPr sz="1600">
                <a:solidFill>
                  <a:schemeClr val="tx1"/>
                </a:solidFill>
                <a:latin typeface="+mn-lt"/>
              </a:defRPr>
            </a:lvl3pPr>
            <a:lvl4pPr marL="1430338" indent="-176213" algn="l" rtl="0" eaLnBrk="0" fontAlgn="base" hangingPunct="0">
              <a:spcBef>
                <a:spcPct val="35000"/>
              </a:spcBef>
              <a:spcAft>
                <a:spcPct val="0"/>
              </a:spcAft>
              <a:buClr>
                <a:schemeClr val="tx1"/>
              </a:buClr>
              <a:buFont typeface="Arial" charset="0"/>
              <a:buChar char="–"/>
              <a:defRPr sz="1600">
                <a:solidFill>
                  <a:schemeClr val="tx1"/>
                </a:solidFill>
                <a:latin typeface="+mn-lt"/>
              </a:defRPr>
            </a:lvl4pPr>
            <a:lvl5pPr marL="1711325" indent="-163513" algn="l" rtl="0" eaLnBrk="0" fontAlgn="base" hangingPunct="0">
              <a:spcBef>
                <a:spcPct val="35000"/>
              </a:spcBef>
              <a:spcAft>
                <a:spcPct val="0"/>
              </a:spcAft>
              <a:buClr>
                <a:schemeClr val="tx1"/>
              </a:buClr>
              <a:buFont typeface="Symbol" pitchFamily="18" charset="2"/>
              <a:buChar char="·"/>
              <a:defRPr sz="1600">
                <a:solidFill>
                  <a:schemeClr val="tx1"/>
                </a:solidFill>
                <a:latin typeface="+mn-lt"/>
              </a:defRPr>
            </a:lvl5pPr>
            <a:lvl6pPr marL="2168525" indent="-163513" algn="l" rtl="0" fontAlgn="base">
              <a:spcBef>
                <a:spcPct val="35000"/>
              </a:spcBef>
              <a:spcAft>
                <a:spcPct val="0"/>
              </a:spcAft>
              <a:buClr>
                <a:schemeClr val="tx1"/>
              </a:buClr>
              <a:buFont typeface="Symbol" pitchFamily="18" charset="2"/>
              <a:buChar char="·"/>
              <a:defRPr sz="1600">
                <a:solidFill>
                  <a:schemeClr val="tx1"/>
                </a:solidFill>
                <a:latin typeface="+mn-lt"/>
              </a:defRPr>
            </a:lvl6pPr>
            <a:lvl7pPr marL="2625725" indent="-163513" algn="l" rtl="0" fontAlgn="base">
              <a:spcBef>
                <a:spcPct val="35000"/>
              </a:spcBef>
              <a:spcAft>
                <a:spcPct val="0"/>
              </a:spcAft>
              <a:buClr>
                <a:schemeClr val="tx1"/>
              </a:buClr>
              <a:buFont typeface="Symbol" pitchFamily="18" charset="2"/>
              <a:buChar char="·"/>
              <a:defRPr sz="1600">
                <a:solidFill>
                  <a:schemeClr val="tx1"/>
                </a:solidFill>
                <a:latin typeface="+mn-lt"/>
              </a:defRPr>
            </a:lvl7pPr>
            <a:lvl8pPr marL="3082925" indent="-163513" algn="l" rtl="0" fontAlgn="base">
              <a:spcBef>
                <a:spcPct val="35000"/>
              </a:spcBef>
              <a:spcAft>
                <a:spcPct val="0"/>
              </a:spcAft>
              <a:buClr>
                <a:schemeClr val="tx1"/>
              </a:buClr>
              <a:buFont typeface="Symbol" pitchFamily="18" charset="2"/>
              <a:buChar char="·"/>
              <a:defRPr sz="1600">
                <a:solidFill>
                  <a:schemeClr val="tx1"/>
                </a:solidFill>
                <a:latin typeface="+mn-lt"/>
              </a:defRPr>
            </a:lvl8pPr>
            <a:lvl9pPr marL="3540125" indent="-163513" algn="l" rtl="0" fontAlgn="base">
              <a:spcBef>
                <a:spcPct val="35000"/>
              </a:spcBef>
              <a:spcAft>
                <a:spcPct val="0"/>
              </a:spcAft>
              <a:buClr>
                <a:schemeClr val="tx1"/>
              </a:buClr>
              <a:buFont typeface="Symbol" pitchFamily="18" charset="2"/>
              <a:buChar char="·"/>
              <a:defRPr sz="1600">
                <a:solidFill>
                  <a:schemeClr val="tx1"/>
                </a:solidFill>
                <a:latin typeface="+mn-lt"/>
              </a:defRPr>
            </a:lvl9pPr>
          </a:lstStyle>
          <a:p>
            <a:pPr marL="261781" indent="-261781">
              <a:buNone/>
            </a:pPr>
            <a:r>
              <a:rPr lang="en-US" sz="1800" dirty="0" smtClean="0"/>
              <a:t>Organization structure</a:t>
            </a:r>
          </a:p>
          <a:p>
            <a:pPr marL="772956" lvl="1" indent="-261781">
              <a:buFont typeface="Wingdings" pitchFamily="2" charset="2"/>
              <a:buChar char="§"/>
            </a:pPr>
            <a:r>
              <a:rPr lang="en-US" sz="1600" dirty="0" smtClean="0"/>
              <a:t>Building Field Commercial operation</a:t>
            </a:r>
          </a:p>
          <a:p>
            <a:pPr marL="772956" lvl="1" indent="-261781">
              <a:buFont typeface="Wingdings" pitchFamily="2" charset="2"/>
              <a:buChar char="§"/>
            </a:pPr>
            <a:r>
              <a:rPr lang="en-US" sz="1600" dirty="0" smtClean="0"/>
              <a:t>On-going Underwriting organization assessment</a:t>
            </a:r>
          </a:p>
          <a:p>
            <a:pPr marL="772956" lvl="1" indent="-261781">
              <a:buFont typeface="Wingdings" pitchFamily="2" charset="2"/>
              <a:buChar char="§"/>
            </a:pPr>
            <a:r>
              <a:rPr lang="en-US" sz="1600" dirty="0" smtClean="0"/>
              <a:t>Recruitment of Underwriting Consultant</a:t>
            </a:r>
          </a:p>
          <a:p>
            <a:pPr marL="261781" indent="-261781">
              <a:buNone/>
            </a:pPr>
            <a:r>
              <a:rPr lang="en-US" sz="1800" dirty="0" smtClean="0"/>
              <a:t>Core System Strategy: Policy, Claims and Billing &amp; Payment</a:t>
            </a:r>
          </a:p>
          <a:p>
            <a:pPr marL="772956" lvl="1" indent="-261781">
              <a:buFont typeface="Wingdings" pitchFamily="2" charset="2"/>
              <a:buChar char="§"/>
            </a:pPr>
            <a:r>
              <a:rPr lang="en-US" sz="1600" dirty="0" smtClean="0"/>
              <a:t>Need Board of Governors approval in July</a:t>
            </a:r>
          </a:p>
          <a:p>
            <a:pPr marL="261781" indent="-261781">
              <a:buNone/>
            </a:pPr>
            <a:r>
              <a:rPr lang="en-US" sz="1800" dirty="0" smtClean="0"/>
              <a:t>Staff assessment &amp; outsourcing strategy</a:t>
            </a:r>
          </a:p>
          <a:p>
            <a:pPr marL="261781" indent="-261781">
              <a:buNone/>
            </a:pPr>
            <a:r>
              <a:rPr lang="en-US" sz="1800" dirty="0" smtClean="0"/>
              <a:t>Building strong technical training and quality assurance team</a:t>
            </a:r>
          </a:p>
          <a:p>
            <a:pPr marL="772956" lvl="1" indent="-261781">
              <a:buFont typeface="Wingdings" pitchFamily="2" charset="2"/>
              <a:buChar char="§"/>
            </a:pPr>
            <a:r>
              <a:rPr lang="en-US" sz="1600" dirty="0" smtClean="0"/>
              <a:t>Building strong Underwriting training department</a:t>
            </a:r>
          </a:p>
          <a:p>
            <a:pPr marL="261781" indent="-261781">
              <a:buNone/>
            </a:pPr>
            <a:r>
              <a:rPr lang="en-US" sz="1800" dirty="0" smtClean="0"/>
              <a:t>Key Performance Indicators and metrics</a:t>
            </a:r>
          </a:p>
          <a:p>
            <a:pPr marL="261781" indent="-261781">
              <a:buNone/>
            </a:pPr>
            <a:r>
              <a:rPr lang="en-US" sz="1800" dirty="0" smtClean="0"/>
              <a:t>Performance based relationships with our business partners</a:t>
            </a:r>
          </a:p>
          <a:p>
            <a:pPr marL="772956" lvl="1" indent="-261781">
              <a:buFont typeface="Wingdings" pitchFamily="2" charset="2"/>
              <a:buChar char="§"/>
            </a:pPr>
            <a:r>
              <a:rPr lang="en-US" sz="1600" dirty="0" smtClean="0"/>
              <a:t>Credentialing and qualification</a:t>
            </a:r>
          </a:p>
          <a:p>
            <a:pPr marL="772956" lvl="1" indent="-261781">
              <a:buFont typeface="Wingdings" pitchFamily="2" charset="2"/>
              <a:buChar char="§"/>
            </a:pPr>
            <a:r>
              <a:rPr lang="en-US" sz="1600" dirty="0" smtClean="0"/>
              <a:t>Performance metrics and quarterly review</a:t>
            </a:r>
          </a:p>
          <a:p>
            <a:pPr marL="772956" lvl="1" indent="-261781">
              <a:buFont typeface="Wingdings" pitchFamily="2" charset="2"/>
              <a:buChar char="§"/>
            </a:pPr>
            <a:r>
              <a:rPr lang="en-US" sz="1600" dirty="0" smtClean="0"/>
              <a:t>Performance and rewards</a:t>
            </a:r>
          </a:p>
          <a:p>
            <a:pPr marL="261781" indent="-261781">
              <a:buNone/>
            </a:pPr>
            <a:r>
              <a:rPr lang="en-US" sz="1800" dirty="0" smtClean="0"/>
              <a:t>Catastrophe Testing 2011</a:t>
            </a:r>
          </a:p>
          <a:p>
            <a:pPr marL="772956" lvl="1" indent="-261781">
              <a:buFont typeface="Arial" pitchFamily="34" charset="0"/>
              <a:buChar char="•"/>
            </a:pPr>
            <a:endParaRPr lang="en-US" sz="1800" dirty="0" smtClean="0"/>
          </a:p>
          <a:p>
            <a:pPr marL="772956" lvl="1" indent="-261781">
              <a:buFont typeface="Arial" pitchFamily="34" charset="0"/>
              <a:buChar char="•"/>
            </a:pPr>
            <a:endParaRPr lang="en-US" sz="1800" dirty="0" smtClean="0"/>
          </a:p>
          <a:p>
            <a:pPr marL="261781" indent="-261781">
              <a:buFont typeface="Wingdings" pitchFamily="2" charset="2"/>
              <a:buChar char="§"/>
            </a:pPr>
            <a:endParaRPr lang="en-US" sz="1800" dirty="0" smtClean="0"/>
          </a:p>
          <a:p>
            <a:pPr marL="772956" lvl="1" indent="-261781">
              <a:buFont typeface="Wingdings" pitchFamily="2" charset="2"/>
              <a:buChar char="§"/>
            </a:pPr>
            <a:endParaRPr lang="en-US" sz="1800" dirty="0" smtClean="0">
              <a:solidFill>
                <a:srgbClr val="FF0000"/>
              </a:solidFill>
            </a:endParaRPr>
          </a:p>
          <a:p>
            <a:pPr marL="261781" indent="-261781">
              <a:buFont typeface="Wingdings" pitchFamily="2" charset="2"/>
              <a:buChar char="§"/>
            </a:pPr>
            <a:endParaRPr lang="en-US" sz="1800" dirty="0" smtClean="0">
              <a:solidFill>
                <a:srgbClr val="FF0000"/>
              </a:solidFill>
            </a:endParaRPr>
          </a:p>
          <a:p>
            <a:pPr marL="771194" lvl="1" indent="-261781">
              <a:buFont typeface="Wingdings" pitchFamily="2" charset="2"/>
              <a:buChar char="§"/>
            </a:pPr>
            <a:endParaRPr lang="en-US" sz="1800" dirty="0" smtClean="0"/>
          </a:p>
          <a:p>
            <a:pPr marL="201642" indent="-261781">
              <a:buFont typeface="Wingdings" pitchFamily="2" charset="2"/>
              <a:buChar char="§"/>
            </a:pPr>
            <a:endParaRPr lang="en-US" sz="1800" dirty="0" smtClean="0"/>
          </a:p>
        </p:txBody>
      </p:sp>
      <p:sp>
        <p:nvSpPr>
          <p:cNvPr id="6" name="Title 4"/>
          <p:cNvSpPr txBox="1">
            <a:spLocks/>
          </p:cNvSpPr>
          <p:nvPr/>
        </p:nvSpPr>
        <p:spPr>
          <a:xfrm>
            <a:off x="0" y="1"/>
            <a:ext cx="10058400" cy="1219200"/>
          </a:xfrm>
          <a:prstGeom prst="rect">
            <a:avLst/>
          </a:prstGeom>
          <a:solidFill>
            <a:srgbClr val="36963D"/>
          </a:solidFill>
        </p:spPr>
        <p:txBody>
          <a:bodyPr lIns="91429" tIns="45715" rIns="91429" bIns="45715" anchor="ctr">
            <a:normAutofit/>
          </a:bodyPr>
          <a:lstStyle/>
          <a:p>
            <a:pPr marL="236510" indent="-236510" defTabSz="1018586">
              <a:defRPr/>
            </a:pPr>
            <a:r>
              <a:rPr lang="en-US" sz="2800" b="1" dirty="0">
                <a:solidFill>
                  <a:schemeClr val="bg1"/>
                </a:solidFill>
                <a:latin typeface="+mj-lt"/>
                <a:ea typeface="+mj-ea"/>
                <a:cs typeface="+mj-cs"/>
              </a:rPr>
              <a:t>	</a:t>
            </a:r>
            <a:r>
              <a:rPr lang="en-US" sz="2800" b="1" dirty="0" smtClean="0">
                <a:solidFill>
                  <a:schemeClr val="bg1"/>
                </a:solidFill>
                <a:latin typeface="+mj-lt"/>
                <a:ea typeface="+mj-ea"/>
                <a:cs typeface="+mj-cs"/>
              </a:rPr>
              <a:t>Insurance Operations Current Focus</a:t>
            </a:r>
            <a:endParaRPr lang="en-US" sz="2800" b="1" dirty="0">
              <a:solidFill>
                <a:schemeClr val="bg1"/>
              </a:solidFill>
              <a:latin typeface="+mj-lt"/>
              <a:ea typeface="+mj-ea"/>
              <a:cs typeface="+mj-cs"/>
            </a:endParaRPr>
          </a:p>
        </p:txBody>
      </p:sp>
      <p:pic>
        <p:nvPicPr>
          <p:cNvPr id="2050" name="Picture 3" descr="http://jeffkreeftmeijer.com/images/blueprint.jpg"/>
          <p:cNvPicPr>
            <a:picLocks noChangeAspect="1" noChangeArrowheads="1"/>
          </p:cNvPicPr>
          <p:nvPr/>
        </p:nvPicPr>
        <p:blipFill>
          <a:blip r:embed="rId3" cstate="print"/>
          <a:srcRect/>
          <a:stretch>
            <a:fillRect/>
          </a:stretch>
        </p:blipFill>
        <p:spPr bwMode="auto">
          <a:xfrm rot="1242052">
            <a:off x="6080523" y="2017071"/>
            <a:ext cx="3665719" cy="2435666"/>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Slide Number Placeholder 3"/>
          <p:cNvSpPr>
            <a:spLocks noGrp="1"/>
          </p:cNvSpPr>
          <p:nvPr>
            <p:ph type="sldNum" sz="quarter" idx="10"/>
          </p:nvPr>
        </p:nvSpPr>
        <p:spPr>
          <a:noFill/>
        </p:spPr>
        <p:txBody>
          <a:bodyPr/>
          <a:lstStyle/>
          <a:p>
            <a:fld id="{3B84621A-545E-40C3-B458-9443A50B57AD}" type="slidenum">
              <a:rPr lang="en-US" smtClean="0"/>
              <a:pPr/>
              <a:t>22</a:t>
            </a:fld>
            <a:endParaRPr lang="en-US" dirty="0" smtClean="0"/>
          </a:p>
        </p:txBody>
      </p:sp>
      <p:sp>
        <p:nvSpPr>
          <p:cNvPr id="71683" name="Rectangle 59"/>
          <p:cNvSpPr>
            <a:spLocks noGrp="1" noChangeArrowheads="1"/>
          </p:cNvSpPr>
          <p:nvPr>
            <p:ph type="body" idx="1"/>
          </p:nvPr>
        </p:nvSpPr>
        <p:spPr>
          <a:xfrm>
            <a:off x="228600" y="1447800"/>
            <a:ext cx="9588136" cy="5516245"/>
          </a:xfrm>
        </p:spPr>
        <p:txBody>
          <a:bodyPr>
            <a:normAutofit lnSpcReduction="10000"/>
          </a:bodyPr>
          <a:lstStyle/>
          <a:p>
            <a:pPr marL="261781" indent="-261781">
              <a:buFont typeface="Wingdings" pitchFamily="2" charset="2"/>
              <a:buChar char="§"/>
            </a:pPr>
            <a:r>
              <a:rPr lang="en-US" sz="1800" b="1" dirty="0" smtClean="0"/>
              <a:t>Conversation with my career sponsor during my recruitment</a:t>
            </a:r>
          </a:p>
          <a:p>
            <a:pPr marL="261781" indent="-261781">
              <a:buFont typeface="Wingdings" pitchFamily="2" charset="2"/>
              <a:buChar char="§"/>
            </a:pPr>
            <a:endParaRPr lang="en-US" sz="1800" b="1" dirty="0" smtClean="0"/>
          </a:p>
          <a:p>
            <a:pPr marL="261781" indent="-261781">
              <a:buFont typeface="Wingdings" pitchFamily="2" charset="2"/>
              <a:buChar char="§"/>
            </a:pPr>
            <a:r>
              <a:rPr lang="en-US" sz="1800" b="1" dirty="0" smtClean="0"/>
              <a:t>Citizens is one of the greatest companies in the United States! </a:t>
            </a:r>
          </a:p>
          <a:p>
            <a:pPr marL="707360" lvl="1" indent="-261781">
              <a:buFont typeface="Arial" pitchFamily="34" charset="0"/>
              <a:buChar char="•"/>
            </a:pPr>
            <a:r>
              <a:rPr lang="en-US" sz="1600" dirty="0" smtClean="0"/>
              <a:t>Mission was to be the “insurer of last resort”; a negative connotation but great nobleness.  We were created to serve the State as a </a:t>
            </a:r>
            <a:r>
              <a:rPr lang="en-US" sz="1600" u="sng" dirty="0" smtClean="0"/>
              <a:t>safety net</a:t>
            </a:r>
            <a:r>
              <a:rPr lang="en-US" sz="1600" dirty="0" smtClean="0"/>
              <a:t> for those who couldn’t get property insurance in the private market.</a:t>
            </a:r>
          </a:p>
          <a:p>
            <a:pPr marL="707360" lvl="1" indent="-261781">
              <a:buFont typeface="Arial" pitchFamily="34" charset="0"/>
              <a:buChar char="•"/>
            </a:pPr>
            <a:r>
              <a:rPr lang="en-US" sz="1600" dirty="0" smtClean="0"/>
              <a:t>Non-profit organization.</a:t>
            </a:r>
          </a:p>
          <a:p>
            <a:pPr marL="707360" lvl="1" indent="-261781">
              <a:buFont typeface="Arial" pitchFamily="34" charset="0"/>
              <a:buChar char="•"/>
            </a:pPr>
            <a:r>
              <a:rPr lang="en-US" sz="1600" dirty="0" smtClean="0"/>
              <a:t>Despite the negative comments from legislators and media, Citizens had no plan of becoming an “Alternate Insurer”.  When there was legislation to freeze our rates, we became competitive making us an Alternate Insurer.</a:t>
            </a:r>
          </a:p>
          <a:p>
            <a:pPr marL="707360" lvl="1" indent="-261781">
              <a:buFont typeface="Arial" pitchFamily="34" charset="0"/>
              <a:buChar char="•"/>
            </a:pPr>
            <a:r>
              <a:rPr lang="en-US" sz="1600" dirty="0" smtClean="0"/>
              <a:t>We’re currently capped at 10% and we need more than that to be rate adequate.</a:t>
            </a:r>
          </a:p>
          <a:p>
            <a:pPr marL="707360" lvl="1" indent="-261781">
              <a:buFont typeface="Arial" pitchFamily="34" charset="0"/>
              <a:buChar char="•"/>
            </a:pPr>
            <a:r>
              <a:rPr lang="en-US" sz="1600" dirty="0" smtClean="0"/>
              <a:t>Who would have absorbed approximately 500,000 policies between 2006 and 2007, if there was no Citizens?</a:t>
            </a:r>
          </a:p>
          <a:p>
            <a:pPr marL="707360" lvl="1" indent="-261781">
              <a:buFont typeface="Arial" pitchFamily="34" charset="0"/>
              <a:buChar char="•"/>
            </a:pPr>
            <a:r>
              <a:rPr lang="en-US" sz="1600" dirty="0" smtClean="0"/>
              <a:t>Please imagine what would have happened to Florida if we could not insure $450 Billion worth of properties in addition to difficult economy and mortgage crisis?</a:t>
            </a:r>
          </a:p>
          <a:p>
            <a:pPr marL="707360" lvl="1" indent="-261781">
              <a:buFont typeface="Arial" pitchFamily="34" charset="0"/>
              <a:buChar char="•"/>
            </a:pPr>
            <a:r>
              <a:rPr lang="en-US" sz="1600" dirty="0" smtClean="0"/>
              <a:t>We do strongly support us becoming once again the ”insurer of last resort”.</a:t>
            </a:r>
          </a:p>
          <a:p>
            <a:pPr marL="707360" lvl="1" indent="-261781">
              <a:buNone/>
            </a:pPr>
            <a:endParaRPr lang="en-US" sz="1600" dirty="0" smtClean="0"/>
          </a:p>
          <a:p>
            <a:pPr marL="261781" indent="-261781">
              <a:buFont typeface="Wingdings" pitchFamily="2" charset="2"/>
              <a:buChar char="§"/>
            </a:pPr>
            <a:r>
              <a:rPr lang="en-US" sz="1800" b="1" dirty="0" smtClean="0"/>
              <a:t>Although Citizens was established in 2002, we didn’t begin building the infrastructure until the beginning of 2005.  We’re in our 7</a:t>
            </a:r>
            <a:r>
              <a:rPr lang="en-US" sz="1800" b="1" baseline="30000" dirty="0" smtClean="0"/>
              <a:t>th</a:t>
            </a:r>
            <a:r>
              <a:rPr lang="en-US" sz="1800" b="1" dirty="0" smtClean="0"/>
              <a:t> year of building.</a:t>
            </a:r>
          </a:p>
          <a:p>
            <a:pPr marL="707360" lvl="1" indent="-261781">
              <a:buFont typeface="Arial" pitchFamily="34" charset="0"/>
              <a:buChar char="•"/>
            </a:pPr>
            <a:r>
              <a:rPr lang="en-US" sz="1300" dirty="0" smtClean="0"/>
              <a:t> </a:t>
            </a:r>
            <a:r>
              <a:rPr lang="en-US" sz="1600" dirty="0" smtClean="0"/>
              <a:t>Comparison to another insurer</a:t>
            </a:r>
            <a:endParaRPr lang="en-US" sz="1300" dirty="0" smtClean="0"/>
          </a:p>
          <a:p>
            <a:pPr marL="261781" indent="-261781"/>
            <a:endParaRPr lang="en-US" sz="2100" b="1" dirty="0" smtClean="0"/>
          </a:p>
        </p:txBody>
      </p:sp>
      <p:sp>
        <p:nvSpPr>
          <p:cNvPr id="5" name="Title 4"/>
          <p:cNvSpPr txBox="1">
            <a:spLocks/>
          </p:cNvSpPr>
          <p:nvPr/>
        </p:nvSpPr>
        <p:spPr>
          <a:xfrm>
            <a:off x="0" y="1"/>
            <a:ext cx="10058400" cy="1219200"/>
          </a:xfrm>
          <a:prstGeom prst="rect">
            <a:avLst/>
          </a:prstGeom>
          <a:solidFill>
            <a:srgbClr val="36963D"/>
          </a:solidFill>
        </p:spPr>
        <p:txBody>
          <a:bodyPr lIns="91429" tIns="45715" rIns="91429" bIns="45715" anchor="ctr">
            <a:normAutofit/>
          </a:bodyPr>
          <a:lstStyle/>
          <a:p>
            <a:pPr marL="236510" indent="-236510" defTabSz="1018586">
              <a:defRPr/>
            </a:pPr>
            <a:r>
              <a:rPr lang="en-US" sz="2800" b="1" dirty="0">
                <a:solidFill>
                  <a:schemeClr val="bg1"/>
                </a:solidFill>
                <a:latin typeface="+mj-lt"/>
                <a:ea typeface="+mj-ea"/>
                <a:cs typeface="+mj-cs"/>
              </a:rPr>
              <a:t>	</a:t>
            </a:r>
            <a:r>
              <a:rPr lang="en-US" sz="2800" b="1" dirty="0" smtClean="0">
                <a:solidFill>
                  <a:schemeClr val="bg1"/>
                </a:solidFill>
                <a:latin typeface="+mj-lt"/>
                <a:ea typeface="+mj-ea"/>
                <a:cs typeface="+mj-cs"/>
              </a:rPr>
              <a:t>What Do I Think About Citizens?</a:t>
            </a:r>
            <a:endParaRPr lang="en-US" sz="2800" b="1" dirty="0">
              <a:solidFill>
                <a:schemeClr val="bg1"/>
              </a:solidFill>
              <a:latin typeface="+mj-lt"/>
              <a:ea typeface="+mj-ea"/>
              <a:cs typeface="+mj-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1683">
                                            <p:txEl>
                                              <p:pRg st="2" end="2"/>
                                            </p:txEl>
                                          </p:spTgt>
                                        </p:tgtEl>
                                        <p:attrNameLst>
                                          <p:attrName>style.visibility</p:attrName>
                                        </p:attrNameLst>
                                      </p:cBhvr>
                                      <p:to>
                                        <p:strVal val="visible"/>
                                      </p:to>
                                    </p:set>
                                    <p:animEffect transition="in" filter="fade">
                                      <p:cBhvr>
                                        <p:cTn id="7" dur="500"/>
                                        <p:tgtEl>
                                          <p:spTgt spid="7168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71683">
                                            <p:txEl>
                                              <p:pRg st="3" end="3"/>
                                            </p:txEl>
                                          </p:spTgt>
                                        </p:tgtEl>
                                        <p:attrNameLst>
                                          <p:attrName>style.visibility</p:attrName>
                                        </p:attrNameLst>
                                      </p:cBhvr>
                                      <p:to>
                                        <p:strVal val="visible"/>
                                      </p:to>
                                    </p:set>
                                    <p:animEffect transition="in" filter="fade">
                                      <p:cBhvr>
                                        <p:cTn id="10" dur="500"/>
                                        <p:tgtEl>
                                          <p:spTgt spid="71683">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71683">
                                            <p:txEl>
                                              <p:pRg st="4" end="4"/>
                                            </p:txEl>
                                          </p:spTgt>
                                        </p:tgtEl>
                                        <p:attrNameLst>
                                          <p:attrName>style.visibility</p:attrName>
                                        </p:attrNameLst>
                                      </p:cBhvr>
                                      <p:to>
                                        <p:strVal val="visible"/>
                                      </p:to>
                                    </p:set>
                                    <p:animEffect transition="in" filter="fade">
                                      <p:cBhvr>
                                        <p:cTn id="13" dur="500"/>
                                        <p:tgtEl>
                                          <p:spTgt spid="71683">
                                            <p:txEl>
                                              <p:pRg st="4" end="4"/>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71683">
                                            <p:txEl>
                                              <p:pRg st="5" end="5"/>
                                            </p:txEl>
                                          </p:spTgt>
                                        </p:tgtEl>
                                        <p:attrNameLst>
                                          <p:attrName>style.visibility</p:attrName>
                                        </p:attrNameLst>
                                      </p:cBhvr>
                                      <p:to>
                                        <p:strVal val="visible"/>
                                      </p:to>
                                    </p:set>
                                    <p:animEffect transition="in" filter="fade">
                                      <p:cBhvr>
                                        <p:cTn id="16" dur="500"/>
                                        <p:tgtEl>
                                          <p:spTgt spid="71683">
                                            <p:txEl>
                                              <p:pRg st="5" end="5"/>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71683">
                                            <p:txEl>
                                              <p:pRg st="6" end="6"/>
                                            </p:txEl>
                                          </p:spTgt>
                                        </p:tgtEl>
                                        <p:attrNameLst>
                                          <p:attrName>style.visibility</p:attrName>
                                        </p:attrNameLst>
                                      </p:cBhvr>
                                      <p:to>
                                        <p:strVal val="visible"/>
                                      </p:to>
                                    </p:set>
                                    <p:animEffect transition="in" filter="fade">
                                      <p:cBhvr>
                                        <p:cTn id="19" dur="500"/>
                                        <p:tgtEl>
                                          <p:spTgt spid="71683">
                                            <p:txEl>
                                              <p:pRg st="6" end="6"/>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71683">
                                            <p:txEl>
                                              <p:pRg st="7" end="7"/>
                                            </p:txEl>
                                          </p:spTgt>
                                        </p:tgtEl>
                                        <p:attrNameLst>
                                          <p:attrName>style.visibility</p:attrName>
                                        </p:attrNameLst>
                                      </p:cBhvr>
                                      <p:to>
                                        <p:strVal val="visible"/>
                                      </p:to>
                                    </p:set>
                                    <p:animEffect transition="in" filter="fade">
                                      <p:cBhvr>
                                        <p:cTn id="22" dur="500"/>
                                        <p:tgtEl>
                                          <p:spTgt spid="71683">
                                            <p:txEl>
                                              <p:pRg st="7" end="7"/>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71683">
                                            <p:txEl>
                                              <p:pRg st="8" end="8"/>
                                            </p:txEl>
                                          </p:spTgt>
                                        </p:tgtEl>
                                        <p:attrNameLst>
                                          <p:attrName>style.visibility</p:attrName>
                                        </p:attrNameLst>
                                      </p:cBhvr>
                                      <p:to>
                                        <p:strVal val="visible"/>
                                      </p:to>
                                    </p:set>
                                    <p:animEffect transition="in" filter="fade">
                                      <p:cBhvr>
                                        <p:cTn id="25" dur="500"/>
                                        <p:tgtEl>
                                          <p:spTgt spid="71683">
                                            <p:txEl>
                                              <p:pRg st="8" end="8"/>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71683">
                                            <p:txEl>
                                              <p:pRg st="9" end="9"/>
                                            </p:txEl>
                                          </p:spTgt>
                                        </p:tgtEl>
                                        <p:attrNameLst>
                                          <p:attrName>style.visibility</p:attrName>
                                        </p:attrNameLst>
                                      </p:cBhvr>
                                      <p:to>
                                        <p:strVal val="visible"/>
                                      </p:to>
                                    </p:set>
                                    <p:animEffect transition="in" filter="fade">
                                      <p:cBhvr>
                                        <p:cTn id="28" dur="500"/>
                                        <p:tgtEl>
                                          <p:spTgt spid="71683">
                                            <p:txEl>
                                              <p:pRg st="9" end="9"/>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71683">
                                            <p:txEl>
                                              <p:pRg st="11" end="11"/>
                                            </p:txEl>
                                          </p:spTgt>
                                        </p:tgtEl>
                                        <p:attrNameLst>
                                          <p:attrName>style.visibility</p:attrName>
                                        </p:attrNameLst>
                                      </p:cBhvr>
                                      <p:to>
                                        <p:strVal val="visible"/>
                                      </p:to>
                                    </p:set>
                                    <p:animEffect transition="in" filter="fade">
                                      <p:cBhvr>
                                        <p:cTn id="33" dur="500"/>
                                        <p:tgtEl>
                                          <p:spTgt spid="71683">
                                            <p:txEl>
                                              <p:pRg st="11" end="11"/>
                                            </p:txEl>
                                          </p:spTgt>
                                        </p:tgtEl>
                                      </p:cBhvr>
                                    </p:animEffect>
                                  </p:childTnLst>
                                </p:cTn>
                              </p:par>
                              <p:par>
                                <p:cTn id="34" presetID="10" presetClass="entr" presetSubtype="0" fill="hold" nodeType="withEffect">
                                  <p:stCondLst>
                                    <p:cond delay="0"/>
                                  </p:stCondLst>
                                  <p:childTnLst>
                                    <p:set>
                                      <p:cBhvr>
                                        <p:cTn id="35" dur="1" fill="hold">
                                          <p:stCondLst>
                                            <p:cond delay="0"/>
                                          </p:stCondLst>
                                        </p:cTn>
                                        <p:tgtEl>
                                          <p:spTgt spid="71683">
                                            <p:txEl>
                                              <p:pRg st="12" end="12"/>
                                            </p:txEl>
                                          </p:spTgt>
                                        </p:tgtEl>
                                        <p:attrNameLst>
                                          <p:attrName>style.visibility</p:attrName>
                                        </p:attrNameLst>
                                      </p:cBhvr>
                                      <p:to>
                                        <p:strVal val="visible"/>
                                      </p:to>
                                    </p:set>
                                    <p:animEffect transition="in" filter="fade">
                                      <p:cBhvr>
                                        <p:cTn id="36" dur="500"/>
                                        <p:tgtEl>
                                          <p:spTgt spid="7168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endParaRPr lang="en-US" dirty="0"/>
          </a:p>
        </p:txBody>
      </p:sp>
      <p:sp>
        <p:nvSpPr>
          <p:cNvPr id="71683" name="Rectangle 59"/>
          <p:cNvSpPr>
            <a:spLocks noGrp="1" noChangeArrowheads="1"/>
          </p:cNvSpPr>
          <p:nvPr>
            <p:ph type="body" idx="4294967295"/>
          </p:nvPr>
        </p:nvSpPr>
        <p:spPr>
          <a:xfrm>
            <a:off x="228600" y="1219200"/>
            <a:ext cx="9588500" cy="5516563"/>
          </a:xfrm>
        </p:spPr>
        <p:txBody>
          <a:bodyPr>
            <a:normAutofit/>
          </a:bodyPr>
          <a:lstStyle/>
          <a:p>
            <a:pPr marL="261781" indent="-261781" algn="ctr">
              <a:buNone/>
            </a:pPr>
            <a:endParaRPr lang="en-US" sz="4800" b="1" dirty="0" smtClean="0"/>
          </a:p>
          <a:p>
            <a:pPr marL="261781" indent="-261781" algn="ctr">
              <a:buNone/>
            </a:pPr>
            <a:endParaRPr lang="en-US" b="1" dirty="0" smtClean="0"/>
          </a:p>
          <a:p>
            <a:pPr marL="261781" indent="-261781" algn="ctr">
              <a:buNone/>
            </a:pPr>
            <a:r>
              <a:rPr lang="en-US" b="1" dirty="0" smtClean="0"/>
              <a:t>We are working diligently to be responsible stewards.  Thank you for the opportunity to serve you and the State!</a:t>
            </a:r>
          </a:p>
          <a:p>
            <a:pPr marL="261781" indent="-261781" algn="ctr">
              <a:buNone/>
            </a:pPr>
            <a:endParaRPr lang="en-US" sz="4800" b="1" dirty="0" smtClean="0"/>
          </a:p>
        </p:txBody>
      </p:sp>
      <p:sp>
        <p:nvSpPr>
          <p:cNvPr id="5" name="Title 4"/>
          <p:cNvSpPr txBox="1">
            <a:spLocks/>
          </p:cNvSpPr>
          <p:nvPr/>
        </p:nvSpPr>
        <p:spPr>
          <a:xfrm>
            <a:off x="0" y="1"/>
            <a:ext cx="10058400" cy="1219200"/>
          </a:xfrm>
          <a:prstGeom prst="rect">
            <a:avLst/>
          </a:prstGeom>
          <a:solidFill>
            <a:srgbClr val="36963D"/>
          </a:solidFill>
        </p:spPr>
        <p:txBody>
          <a:bodyPr lIns="91429" tIns="45715" rIns="91429" bIns="45715" anchor="ctr">
            <a:normAutofit/>
          </a:bodyPr>
          <a:lstStyle/>
          <a:p>
            <a:pPr marL="236510" indent="-236510" defTabSz="1018586">
              <a:defRPr/>
            </a:pPr>
            <a:r>
              <a:rPr lang="en-US" sz="2800" b="1" dirty="0">
                <a:solidFill>
                  <a:schemeClr val="bg1"/>
                </a:solidFill>
                <a:latin typeface="+mj-lt"/>
                <a:ea typeface="+mj-ea"/>
                <a:cs typeface="+mj-cs"/>
              </a:rPr>
              <a:t>	</a:t>
            </a:r>
            <a:r>
              <a:rPr lang="en-US" sz="2800" b="1" dirty="0" smtClean="0">
                <a:solidFill>
                  <a:schemeClr val="bg1"/>
                </a:solidFill>
                <a:latin typeface="+mj-lt"/>
                <a:ea typeface="+mj-ea"/>
                <a:cs typeface="+mj-cs"/>
              </a:rPr>
              <a:t>Citizens Property Insurance Corporation</a:t>
            </a:r>
            <a:endParaRPr lang="en-US" sz="2800" b="1" dirty="0">
              <a:solidFill>
                <a:schemeClr val="bg1"/>
              </a:solidFill>
              <a:latin typeface="+mj-lt"/>
              <a:ea typeface="+mj-ea"/>
              <a:cs typeface="+mj-cs"/>
            </a:endParaRPr>
          </a:p>
        </p:txBody>
      </p:sp>
      <p:pic>
        <p:nvPicPr>
          <p:cNvPr id="6" name="Picture 2" descr="Citizens Property Insurance Corporation Logo">
            <a:hlinkClick r:id="rId3"/>
          </p:cNvPr>
          <p:cNvPicPr>
            <a:picLocks noChangeAspect="1" noChangeArrowheads="1"/>
          </p:cNvPicPr>
          <p:nvPr/>
        </p:nvPicPr>
        <p:blipFill>
          <a:blip r:embed="rId4" cstate="print"/>
          <a:srcRect/>
          <a:stretch>
            <a:fillRect/>
          </a:stretch>
        </p:blipFill>
        <p:spPr bwMode="auto">
          <a:xfrm>
            <a:off x="2743200" y="5410200"/>
            <a:ext cx="4566285" cy="1295400"/>
          </a:xfrm>
          <a:prstGeom prst="rect">
            <a:avLst/>
          </a:prstGeom>
          <a:noFill/>
        </p:spPr>
      </p:pic>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3" name="Straight Connector 22"/>
          <p:cNvCxnSpPr/>
          <p:nvPr/>
        </p:nvCxnSpPr>
        <p:spPr>
          <a:xfrm rot="5400000">
            <a:off x="4953000" y="3048000"/>
            <a:ext cx="304800" cy="0"/>
          </a:xfrm>
          <a:prstGeom prst="line">
            <a:avLst/>
          </a:prstGeom>
          <a:ln w="19050">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36959" name="Rectangle 107"/>
          <p:cNvSpPr>
            <a:spLocks noChangeArrowheads="1"/>
          </p:cNvSpPr>
          <p:nvPr/>
        </p:nvSpPr>
        <p:spPr bwMode="auto">
          <a:xfrm>
            <a:off x="2362200" y="7086600"/>
            <a:ext cx="4122896" cy="325649"/>
          </a:xfrm>
          <a:prstGeom prst="rect">
            <a:avLst/>
          </a:prstGeom>
          <a:solidFill>
            <a:srgbClr val="003366"/>
          </a:solidFill>
          <a:ln w="9525">
            <a:noFill/>
            <a:miter lim="800000"/>
            <a:headEnd/>
            <a:tailEnd/>
          </a:ln>
        </p:spPr>
        <p:txBody>
          <a:bodyPr lIns="101882" tIns="50941" rIns="101882" bIns="50941"/>
          <a:lstStyle/>
          <a:p>
            <a:pPr algn="ctr"/>
            <a:r>
              <a:rPr lang="en-US" sz="1200" dirty="0" smtClean="0">
                <a:solidFill>
                  <a:schemeClr val="bg1"/>
                </a:solidFill>
                <a:latin typeface="+mn-lt"/>
              </a:rPr>
              <a:t>TOTAL CITIZENS’ EMPLOYEES= 1,175</a:t>
            </a:r>
            <a:endParaRPr lang="en-US" sz="1200" dirty="0">
              <a:solidFill>
                <a:schemeClr val="bg1"/>
              </a:solidFill>
              <a:latin typeface="+mn-lt"/>
            </a:endParaRPr>
          </a:p>
        </p:txBody>
      </p:sp>
      <p:sp>
        <p:nvSpPr>
          <p:cNvPr id="36969" name="Rectangle 124"/>
          <p:cNvSpPr>
            <a:spLocks noChangeArrowheads="1"/>
          </p:cNvSpPr>
          <p:nvPr/>
        </p:nvSpPr>
        <p:spPr bwMode="auto">
          <a:xfrm>
            <a:off x="3220085" y="582613"/>
            <a:ext cx="3382487" cy="494770"/>
          </a:xfrm>
          <a:prstGeom prst="rect">
            <a:avLst/>
          </a:prstGeom>
          <a:solidFill>
            <a:srgbClr val="FFFF99"/>
          </a:solidFill>
          <a:ln w="9525">
            <a:noFill/>
            <a:miter lim="800000"/>
            <a:headEnd/>
            <a:tailEnd/>
          </a:ln>
        </p:spPr>
        <p:txBody>
          <a:bodyPr lIns="101882" tIns="50941" rIns="101882" bIns="50941"/>
          <a:lstStyle/>
          <a:p>
            <a:endParaRPr lang="en-US" dirty="0">
              <a:latin typeface="+mn-lt"/>
            </a:endParaRPr>
          </a:p>
        </p:txBody>
      </p:sp>
      <p:sp>
        <p:nvSpPr>
          <p:cNvPr id="36970" name="Rectangle 125"/>
          <p:cNvSpPr>
            <a:spLocks noChangeArrowheads="1"/>
          </p:cNvSpPr>
          <p:nvPr/>
        </p:nvSpPr>
        <p:spPr bwMode="auto">
          <a:xfrm>
            <a:off x="3352800" y="609600"/>
            <a:ext cx="2700739" cy="200055"/>
          </a:xfrm>
          <a:prstGeom prst="rect">
            <a:avLst/>
          </a:prstGeom>
          <a:noFill/>
          <a:ln w="9525">
            <a:noFill/>
            <a:miter lim="800000"/>
            <a:headEnd/>
            <a:tailEnd/>
          </a:ln>
        </p:spPr>
        <p:txBody>
          <a:bodyPr wrap="none" lIns="0" tIns="0" rIns="0" bIns="0">
            <a:spAutoFit/>
          </a:bodyPr>
          <a:lstStyle/>
          <a:p>
            <a:r>
              <a:rPr lang="en-US" sz="1300" dirty="0">
                <a:solidFill>
                  <a:srgbClr val="000000"/>
                </a:solidFill>
                <a:latin typeface="+mn-lt"/>
              </a:rPr>
              <a:t>Citizens Property Insurance Corporation</a:t>
            </a:r>
            <a:endParaRPr lang="en-US" dirty="0">
              <a:latin typeface="+mn-lt"/>
            </a:endParaRPr>
          </a:p>
        </p:txBody>
      </p:sp>
      <p:sp>
        <p:nvSpPr>
          <p:cNvPr id="36971" name="Rectangle 126"/>
          <p:cNvSpPr>
            <a:spLocks noChangeArrowheads="1"/>
          </p:cNvSpPr>
          <p:nvPr/>
        </p:nvSpPr>
        <p:spPr bwMode="auto">
          <a:xfrm>
            <a:off x="3873183" y="820103"/>
            <a:ext cx="1426609" cy="200055"/>
          </a:xfrm>
          <a:prstGeom prst="rect">
            <a:avLst/>
          </a:prstGeom>
          <a:noFill/>
          <a:ln w="9525">
            <a:noFill/>
            <a:miter lim="800000"/>
            <a:headEnd/>
            <a:tailEnd/>
          </a:ln>
        </p:spPr>
        <p:txBody>
          <a:bodyPr wrap="none" lIns="0" tIns="0" rIns="0" bIns="0">
            <a:spAutoFit/>
          </a:bodyPr>
          <a:lstStyle/>
          <a:p>
            <a:r>
              <a:rPr lang="en-US" sz="1300" dirty="0">
                <a:solidFill>
                  <a:srgbClr val="000000"/>
                </a:solidFill>
                <a:latin typeface="+mn-lt"/>
              </a:rPr>
              <a:t>Organizational Chart </a:t>
            </a:r>
            <a:endParaRPr lang="en-US" dirty="0">
              <a:latin typeface="+mn-lt"/>
            </a:endParaRPr>
          </a:p>
        </p:txBody>
      </p:sp>
      <p:sp>
        <p:nvSpPr>
          <p:cNvPr id="36972" name="Rectangle 127"/>
          <p:cNvSpPr>
            <a:spLocks noChangeArrowheads="1"/>
          </p:cNvSpPr>
          <p:nvPr/>
        </p:nvSpPr>
        <p:spPr bwMode="auto">
          <a:xfrm>
            <a:off x="5539105" y="820103"/>
            <a:ext cx="169918" cy="200055"/>
          </a:xfrm>
          <a:prstGeom prst="rect">
            <a:avLst/>
          </a:prstGeom>
          <a:noFill/>
          <a:ln w="9525">
            <a:noFill/>
            <a:miter lim="800000"/>
            <a:headEnd/>
            <a:tailEnd/>
          </a:ln>
        </p:spPr>
        <p:txBody>
          <a:bodyPr wrap="none" lIns="0" tIns="0" rIns="0" bIns="0">
            <a:spAutoFit/>
          </a:bodyPr>
          <a:lstStyle/>
          <a:p>
            <a:r>
              <a:rPr lang="en-US" sz="1300" dirty="0">
                <a:solidFill>
                  <a:srgbClr val="000000"/>
                </a:solidFill>
                <a:latin typeface="+mn-lt"/>
              </a:rPr>
              <a:t>03</a:t>
            </a:r>
            <a:endParaRPr lang="en-US" dirty="0">
              <a:latin typeface="+mn-lt"/>
            </a:endParaRPr>
          </a:p>
        </p:txBody>
      </p:sp>
      <p:sp>
        <p:nvSpPr>
          <p:cNvPr id="36973" name="Rectangle 128"/>
          <p:cNvSpPr>
            <a:spLocks noChangeArrowheads="1"/>
          </p:cNvSpPr>
          <p:nvPr/>
        </p:nvSpPr>
        <p:spPr bwMode="auto">
          <a:xfrm>
            <a:off x="5718970" y="820103"/>
            <a:ext cx="51296" cy="200055"/>
          </a:xfrm>
          <a:prstGeom prst="rect">
            <a:avLst/>
          </a:prstGeom>
          <a:noFill/>
          <a:ln w="9525">
            <a:noFill/>
            <a:miter lim="800000"/>
            <a:headEnd/>
            <a:tailEnd/>
          </a:ln>
        </p:spPr>
        <p:txBody>
          <a:bodyPr wrap="none" lIns="0" tIns="0" rIns="0" bIns="0">
            <a:spAutoFit/>
          </a:bodyPr>
          <a:lstStyle/>
          <a:p>
            <a:r>
              <a:rPr lang="en-US" sz="1300" dirty="0">
                <a:solidFill>
                  <a:srgbClr val="000000"/>
                </a:solidFill>
                <a:latin typeface="+mn-lt"/>
              </a:rPr>
              <a:t>-</a:t>
            </a:r>
            <a:endParaRPr lang="en-US" dirty="0">
              <a:latin typeface="+mn-lt"/>
            </a:endParaRPr>
          </a:p>
        </p:txBody>
      </p:sp>
      <p:sp>
        <p:nvSpPr>
          <p:cNvPr id="36974" name="Rectangle 129"/>
          <p:cNvSpPr>
            <a:spLocks noChangeArrowheads="1"/>
          </p:cNvSpPr>
          <p:nvPr/>
        </p:nvSpPr>
        <p:spPr bwMode="auto">
          <a:xfrm>
            <a:off x="5774850" y="820103"/>
            <a:ext cx="169918" cy="200055"/>
          </a:xfrm>
          <a:prstGeom prst="rect">
            <a:avLst/>
          </a:prstGeom>
          <a:noFill/>
          <a:ln w="9525">
            <a:noFill/>
            <a:miter lim="800000"/>
            <a:headEnd/>
            <a:tailEnd/>
          </a:ln>
        </p:spPr>
        <p:txBody>
          <a:bodyPr wrap="none" lIns="0" tIns="0" rIns="0" bIns="0">
            <a:spAutoFit/>
          </a:bodyPr>
          <a:lstStyle/>
          <a:p>
            <a:r>
              <a:rPr lang="en-US" sz="1300" dirty="0">
                <a:solidFill>
                  <a:srgbClr val="000000"/>
                </a:solidFill>
                <a:latin typeface="+mn-lt"/>
              </a:rPr>
              <a:t>11</a:t>
            </a:r>
            <a:endParaRPr lang="en-US" dirty="0">
              <a:latin typeface="+mn-lt"/>
            </a:endParaRPr>
          </a:p>
        </p:txBody>
      </p:sp>
      <p:sp>
        <p:nvSpPr>
          <p:cNvPr id="36992" name="Slide Number Placeholder 3"/>
          <p:cNvSpPr>
            <a:spLocks noGrp="1"/>
          </p:cNvSpPr>
          <p:nvPr>
            <p:ph type="sldNum" sz="quarter" idx="10"/>
          </p:nvPr>
        </p:nvSpPr>
        <p:spPr>
          <a:noFill/>
        </p:spPr>
        <p:txBody>
          <a:bodyPr/>
          <a:lstStyle/>
          <a:p>
            <a:fld id="{4C3D14A8-F654-47A2-A835-339B2912D806}" type="slidenum">
              <a:rPr lang="en-US" smtClean="0"/>
              <a:pPr/>
              <a:t>2</a:t>
            </a:fld>
            <a:endParaRPr lang="en-US" dirty="0" smtClean="0"/>
          </a:p>
        </p:txBody>
      </p:sp>
      <p:sp>
        <p:nvSpPr>
          <p:cNvPr id="143" name="Title 4"/>
          <p:cNvSpPr>
            <a:spLocks noGrp="1"/>
          </p:cNvSpPr>
          <p:nvPr>
            <p:ph type="title"/>
          </p:nvPr>
        </p:nvSpPr>
        <p:spPr>
          <a:xfrm>
            <a:off x="0" y="2"/>
            <a:ext cx="10058400" cy="1219200"/>
          </a:xfrm>
          <a:solidFill>
            <a:srgbClr val="36963D"/>
          </a:solidFill>
        </p:spPr>
        <p:txBody>
          <a:bodyPr>
            <a:normAutofit/>
          </a:bodyPr>
          <a:lstStyle/>
          <a:p>
            <a:pPr marL="236482" indent="-236482" algn="l"/>
            <a:r>
              <a:rPr lang="en-US" sz="2800" b="1" dirty="0" smtClean="0">
                <a:solidFill>
                  <a:schemeClr val="bg1"/>
                </a:solidFill>
              </a:rPr>
              <a:t>	Citizens Organization Chart</a:t>
            </a:r>
            <a:endParaRPr lang="en-US" sz="2800" b="1" dirty="0">
              <a:solidFill>
                <a:schemeClr val="bg1"/>
              </a:solidFill>
            </a:endParaRPr>
          </a:p>
        </p:txBody>
      </p:sp>
      <p:graphicFrame>
        <p:nvGraphicFramePr>
          <p:cNvPr id="139" name="Diagram 138"/>
          <p:cNvGraphicFramePr/>
          <p:nvPr/>
        </p:nvGraphicFramePr>
        <p:xfrm>
          <a:off x="228600" y="1447800"/>
          <a:ext cx="2514600" cy="1143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140" name="Diagram 139"/>
          <p:cNvGraphicFramePr/>
          <p:nvPr/>
        </p:nvGraphicFramePr>
        <p:xfrm>
          <a:off x="2590800" y="1447800"/>
          <a:ext cx="2514600" cy="1143000"/>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graphicFrame>
        <p:nvGraphicFramePr>
          <p:cNvPr id="141" name="Diagram 140"/>
          <p:cNvGraphicFramePr/>
          <p:nvPr/>
        </p:nvGraphicFramePr>
        <p:xfrm>
          <a:off x="4953000" y="1447800"/>
          <a:ext cx="2514600" cy="1143000"/>
        </p:xfrm>
        <a:graphic>
          <a:graphicData uri="http://schemas.openxmlformats.org/drawingml/2006/diagram">
            <dgm:relIds xmlns:dgm="http://schemas.openxmlformats.org/drawingml/2006/diagram" xmlns:r="http://schemas.openxmlformats.org/officeDocument/2006/relationships" r:dm="rId14" r:lo="rId15" r:qs="rId16" r:cs="rId17"/>
          </a:graphicData>
        </a:graphic>
      </p:graphicFrame>
      <p:graphicFrame>
        <p:nvGraphicFramePr>
          <p:cNvPr id="142" name="Diagram 141"/>
          <p:cNvGraphicFramePr/>
          <p:nvPr/>
        </p:nvGraphicFramePr>
        <p:xfrm>
          <a:off x="7315200" y="1447800"/>
          <a:ext cx="2514600" cy="1143000"/>
        </p:xfrm>
        <a:graphic>
          <a:graphicData uri="http://schemas.openxmlformats.org/drawingml/2006/diagram">
            <dgm:relIds xmlns:dgm="http://schemas.openxmlformats.org/drawingml/2006/diagram" xmlns:r="http://schemas.openxmlformats.org/officeDocument/2006/relationships" r:dm="rId19" r:lo="rId20" r:qs="rId21" r:cs="rId22"/>
          </a:graphicData>
        </a:graphic>
      </p:graphicFrame>
      <p:graphicFrame>
        <p:nvGraphicFramePr>
          <p:cNvPr id="144" name="Diagram 143"/>
          <p:cNvGraphicFramePr/>
          <p:nvPr/>
        </p:nvGraphicFramePr>
        <p:xfrm>
          <a:off x="228600" y="2286000"/>
          <a:ext cx="9448800" cy="5660136"/>
        </p:xfrm>
        <a:graphic>
          <a:graphicData uri="http://schemas.openxmlformats.org/drawingml/2006/diagram">
            <dgm:relIds xmlns:dgm="http://schemas.openxmlformats.org/drawingml/2006/diagram" xmlns:r="http://schemas.openxmlformats.org/officeDocument/2006/relationships" r:dm="rId24" r:lo="rId25" r:qs="rId26" r:cs="rId27"/>
          </a:graphicData>
        </a:graphic>
      </p:graphicFrame>
      <p:cxnSp>
        <p:nvCxnSpPr>
          <p:cNvPr id="147" name="Straight Connector 146"/>
          <p:cNvCxnSpPr/>
          <p:nvPr/>
        </p:nvCxnSpPr>
        <p:spPr>
          <a:xfrm rot="10800000">
            <a:off x="228600" y="2362200"/>
            <a:ext cx="228600" cy="0"/>
          </a:xfrm>
          <a:prstGeom prst="line">
            <a:avLst/>
          </a:prstGeom>
          <a:ln w="19050">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49" name="Straight Connector 148"/>
          <p:cNvCxnSpPr/>
          <p:nvPr/>
        </p:nvCxnSpPr>
        <p:spPr>
          <a:xfrm rot="10800000">
            <a:off x="9601200" y="2362200"/>
            <a:ext cx="228600" cy="0"/>
          </a:xfrm>
          <a:prstGeom prst="line">
            <a:avLst/>
          </a:prstGeom>
          <a:ln w="19050">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3" name="Straight Connector 152"/>
          <p:cNvCxnSpPr/>
          <p:nvPr/>
        </p:nvCxnSpPr>
        <p:spPr>
          <a:xfrm rot="5400000">
            <a:off x="0" y="2590800"/>
            <a:ext cx="457200" cy="0"/>
          </a:xfrm>
          <a:prstGeom prst="line">
            <a:avLst/>
          </a:prstGeom>
          <a:ln w="19050">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4" name="Straight Connector 153"/>
          <p:cNvCxnSpPr/>
          <p:nvPr/>
        </p:nvCxnSpPr>
        <p:spPr>
          <a:xfrm rot="5400000">
            <a:off x="9601200" y="2590800"/>
            <a:ext cx="457200" cy="0"/>
          </a:xfrm>
          <a:prstGeom prst="line">
            <a:avLst/>
          </a:prstGeom>
          <a:ln w="19050">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6" name="Straight Connector 155"/>
          <p:cNvCxnSpPr/>
          <p:nvPr/>
        </p:nvCxnSpPr>
        <p:spPr>
          <a:xfrm>
            <a:off x="228600" y="2819400"/>
            <a:ext cx="5486400" cy="0"/>
          </a:xfrm>
          <a:prstGeom prst="line">
            <a:avLst/>
          </a:prstGeom>
          <a:ln w="19050">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59" name="Rectangle 138"/>
          <p:cNvSpPr>
            <a:spLocks noChangeArrowheads="1"/>
          </p:cNvSpPr>
          <p:nvPr/>
        </p:nvSpPr>
        <p:spPr bwMode="auto">
          <a:xfrm>
            <a:off x="6858000" y="6934200"/>
            <a:ext cx="1377156" cy="685800"/>
          </a:xfrm>
          <a:prstGeom prst="rect">
            <a:avLst/>
          </a:prstGeom>
          <a:solidFill>
            <a:srgbClr val="99CCFF"/>
          </a:solidFill>
          <a:ln w="9525">
            <a:noFill/>
            <a:miter lim="800000"/>
            <a:headEnd/>
            <a:tailEnd/>
          </a:ln>
        </p:spPr>
        <p:txBody>
          <a:bodyPr lIns="101882" tIns="50941" rIns="101882" bIns="50941"/>
          <a:lstStyle/>
          <a:p>
            <a:pPr algn="ctr"/>
            <a:r>
              <a:rPr lang="en-US" sz="1000" b="1" dirty="0" smtClean="0">
                <a:latin typeface="+mn-lt"/>
              </a:rPr>
              <a:t>Joyce Bellows</a:t>
            </a:r>
          </a:p>
          <a:p>
            <a:pPr algn="ctr"/>
            <a:r>
              <a:rPr lang="en-US" sz="1000" dirty="0" smtClean="0">
                <a:latin typeface="+mn-lt"/>
              </a:rPr>
              <a:t>Chief of Internal Audit</a:t>
            </a:r>
          </a:p>
          <a:p>
            <a:pPr algn="ctr"/>
            <a:r>
              <a:rPr lang="en-US" sz="1000" dirty="0" smtClean="0">
                <a:latin typeface="+mn-lt"/>
              </a:rPr>
              <a:t>Reports to Board Audit Committee</a:t>
            </a:r>
            <a:endParaRPr lang="en-US" sz="1000" dirty="0">
              <a:latin typeface="+mn-lt"/>
            </a:endParaRPr>
          </a:p>
        </p:txBody>
      </p:sp>
      <p:cxnSp>
        <p:nvCxnSpPr>
          <p:cNvPr id="25" name="Straight Connector 24"/>
          <p:cNvCxnSpPr/>
          <p:nvPr/>
        </p:nvCxnSpPr>
        <p:spPr>
          <a:xfrm>
            <a:off x="3429000" y="2819400"/>
            <a:ext cx="6400800" cy="0"/>
          </a:xfrm>
          <a:prstGeom prst="line">
            <a:avLst/>
          </a:prstGeom>
          <a:ln w="19050">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58" name="TextBox 157"/>
          <p:cNvSpPr txBox="1"/>
          <p:nvPr/>
        </p:nvSpPr>
        <p:spPr>
          <a:xfrm>
            <a:off x="2819400" y="2667000"/>
            <a:ext cx="4724400" cy="276999"/>
          </a:xfrm>
          <a:prstGeom prst="rect">
            <a:avLst/>
          </a:prstGeom>
          <a:solidFill>
            <a:schemeClr val="bg1"/>
          </a:solidFill>
          <a:ln w="12700">
            <a:solidFill>
              <a:schemeClr val="accent2">
                <a:lumMod val="60000"/>
                <a:lumOff val="40000"/>
              </a:schemeClr>
            </a:solidFill>
          </a:ln>
        </p:spPr>
        <p:txBody>
          <a:bodyPr wrap="square" rtlCol="0">
            <a:spAutoFit/>
          </a:bodyPr>
          <a:lstStyle/>
          <a:p>
            <a:pPr algn="ctr"/>
            <a:r>
              <a:rPr lang="en-US" sz="1200" b="1" dirty="0" smtClean="0"/>
              <a:t>BOARD OF GOVERNORS – APPOINTED FOR 3 YEAR TEARM</a:t>
            </a:r>
            <a:endParaRPr lang="en-US" sz="1200" b="1" dirty="0"/>
          </a:p>
        </p:txBody>
      </p:sp>
    </p:spTree>
    <p:custDataLst>
      <p:tags r:id="rId1"/>
    </p:custData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34147" name="Rectangle 3"/>
          <p:cNvSpPr>
            <a:spLocks noChangeArrowheads="1"/>
          </p:cNvSpPr>
          <p:nvPr/>
        </p:nvSpPr>
        <p:spPr bwMode="auto">
          <a:xfrm>
            <a:off x="228600" y="1371599"/>
            <a:ext cx="9677400" cy="1066801"/>
          </a:xfrm>
          <a:prstGeom prst="rect">
            <a:avLst/>
          </a:prstGeom>
          <a:noFill/>
          <a:ln w="9525">
            <a:noFill/>
            <a:miter lim="800000"/>
            <a:headEnd/>
            <a:tailEnd/>
          </a:ln>
          <a:effectLst/>
        </p:spPr>
        <p:txBody>
          <a:bodyPr lIns="101858" tIns="50929" rIns="101858" bIns="50929"/>
          <a:lstStyle/>
          <a:p>
            <a:pPr marL="381970" indent="-381970">
              <a:spcBef>
                <a:spcPct val="20000"/>
              </a:spcBef>
              <a:buFont typeface="Wingdings" pitchFamily="2" charset="2"/>
              <a:buChar char="§"/>
            </a:pPr>
            <a:r>
              <a:rPr lang="en-US" sz="1800" dirty="0" smtClean="0">
                <a:latin typeface="+mn-lt"/>
              </a:rPr>
              <a:t>Currently, Citizens </a:t>
            </a:r>
            <a:r>
              <a:rPr lang="en-US" sz="1800" dirty="0">
                <a:latin typeface="+mn-lt"/>
              </a:rPr>
              <a:t>is an </a:t>
            </a:r>
            <a:r>
              <a:rPr lang="en-US" sz="1800" dirty="0" smtClean="0">
                <a:latin typeface="+mn-lt"/>
              </a:rPr>
              <a:t>alternate </a:t>
            </a:r>
            <a:r>
              <a:rPr lang="en-US" sz="1800" dirty="0">
                <a:latin typeface="+mn-lt"/>
              </a:rPr>
              <a:t>insurer, and therefore, accepts most risks; it does not have similar underwriting criteria to the private market which screens applicants for risk that </a:t>
            </a:r>
            <a:r>
              <a:rPr lang="en-US" sz="1800" dirty="0" smtClean="0">
                <a:latin typeface="+mn-lt"/>
              </a:rPr>
              <a:t>may or may not be acceptable </a:t>
            </a:r>
            <a:r>
              <a:rPr lang="en-US" sz="1800" dirty="0">
                <a:latin typeface="+mn-lt"/>
              </a:rPr>
              <a:t>to a private insurer.</a:t>
            </a:r>
          </a:p>
          <a:p>
            <a:pPr marL="381970" indent="-381970">
              <a:spcBef>
                <a:spcPct val="20000"/>
              </a:spcBef>
            </a:pPr>
            <a:endParaRPr lang="en-US" sz="1800" dirty="0">
              <a:latin typeface="+mn-lt"/>
            </a:endParaRPr>
          </a:p>
        </p:txBody>
      </p:sp>
      <p:sp>
        <p:nvSpPr>
          <p:cNvPr id="6" name="Title 4"/>
          <p:cNvSpPr>
            <a:spLocks noGrp="1"/>
          </p:cNvSpPr>
          <p:nvPr>
            <p:ph type="title"/>
          </p:nvPr>
        </p:nvSpPr>
        <p:spPr>
          <a:xfrm>
            <a:off x="0" y="2"/>
            <a:ext cx="10058400" cy="1219200"/>
          </a:xfrm>
          <a:solidFill>
            <a:srgbClr val="36963D"/>
          </a:solidFill>
        </p:spPr>
        <p:txBody>
          <a:bodyPr>
            <a:normAutofit/>
          </a:bodyPr>
          <a:lstStyle/>
          <a:p>
            <a:pPr marL="236482" indent="-236482" algn="l"/>
            <a:r>
              <a:rPr lang="en-US" sz="2800" b="1" dirty="0" smtClean="0">
                <a:solidFill>
                  <a:schemeClr val="bg1"/>
                </a:solidFill>
              </a:rPr>
              <a:t>	Citizens’ Unique Role and Challenges</a:t>
            </a:r>
            <a:endParaRPr lang="en-US" sz="2800" b="1" dirty="0">
              <a:solidFill>
                <a:schemeClr val="bg1"/>
              </a:solidFill>
            </a:endParaRPr>
          </a:p>
        </p:txBody>
      </p:sp>
      <p:sp>
        <p:nvSpPr>
          <p:cNvPr id="5" name="Text Box 3"/>
          <p:cNvSpPr txBox="1">
            <a:spLocks noChangeArrowheads="1"/>
          </p:cNvSpPr>
          <p:nvPr/>
        </p:nvSpPr>
        <p:spPr bwMode="auto">
          <a:xfrm>
            <a:off x="4724400" y="7343002"/>
            <a:ext cx="457200" cy="285754"/>
          </a:xfrm>
          <a:prstGeom prst="rect">
            <a:avLst/>
          </a:prstGeom>
          <a:noFill/>
          <a:ln w="9525">
            <a:noFill/>
            <a:miter lim="800000"/>
            <a:headEnd/>
            <a:tailEnd/>
          </a:ln>
        </p:spPr>
        <p:txBody>
          <a:bodyPr lIns="91418" tIns="45710" rIns="91418" bIns="45710">
            <a:spAutoFit/>
          </a:bodyPr>
          <a:lstStyle/>
          <a:p>
            <a:pPr algn="ctr" defTabSz="1134798">
              <a:spcBef>
                <a:spcPct val="50000"/>
              </a:spcBef>
            </a:pPr>
            <a:fld id="{68CBE6F2-BAF0-4BB0-9035-FA29CA23E9BC}" type="slidenum">
              <a:rPr lang="en-US" sz="1200" smtClean="0">
                <a:latin typeface="Microsoft Sans Serif" pitchFamily="34" charset="0"/>
              </a:rPr>
              <a:pPr algn="ctr" defTabSz="1134798">
                <a:spcBef>
                  <a:spcPct val="50000"/>
                </a:spcBef>
              </a:pPr>
              <a:t>3</a:t>
            </a:fld>
            <a:endParaRPr lang="en-US" sz="1200" dirty="0">
              <a:latin typeface="Microsoft Sans Serif" pitchFamily="34" charset="0"/>
            </a:endParaRPr>
          </a:p>
        </p:txBody>
      </p:sp>
      <p:sp>
        <p:nvSpPr>
          <p:cNvPr id="7" name="Rectangle 3"/>
          <p:cNvSpPr>
            <a:spLocks noChangeArrowheads="1"/>
          </p:cNvSpPr>
          <p:nvPr/>
        </p:nvSpPr>
        <p:spPr bwMode="auto">
          <a:xfrm>
            <a:off x="228600" y="2286000"/>
            <a:ext cx="10058400" cy="2590800"/>
          </a:xfrm>
          <a:prstGeom prst="rect">
            <a:avLst/>
          </a:prstGeom>
          <a:noFill/>
          <a:ln w="9525">
            <a:noFill/>
            <a:miter lim="800000"/>
            <a:headEnd/>
            <a:tailEnd/>
          </a:ln>
          <a:effectLst/>
        </p:spPr>
        <p:txBody>
          <a:bodyPr lIns="101858" tIns="50929" rIns="101858" bIns="50929"/>
          <a:lstStyle/>
          <a:p>
            <a:pPr marL="381970" indent="-381970">
              <a:spcBef>
                <a:spcPct val="20000"/>
              </a:spcBef>
              <a:buFont typeface="Wingdings" pitchFamily="2" charset="2"/>
              <a:buChar char="§"/>
            </a:pPr>
            <a:endParaRPr lang="en-US" sz="900" dirty="0">
              <a:latin typeface="+mn-lt"/>
            </a:endParaRPr>
          </a:p>
          <a:p>
            <a:pPr marL="381970" indent="-381970">
              <a:spcBef>
                <a:spcPct val="20000"/>
              </a:spcBef>
              <a:buFont typeface="Wingdings" pitchFamily="2" charset="2"/>
              <a:buChar char="§"/>
            </a:pPr>
            <a:r>
              <a:rPr lang="en-US" sz="1800" dirty="0">
                <a:latin typeface="+mn-lt"/>
              </a:rPr>
              <a:t>Citizens’ rates </a:t>
            </a:r>
            <a:r>
              <a:rPr lang="en-US" sz="1800" dirty="0" smtClean="0">
                <a:latin typeface="+mn-lt"/>
              </a:rPr>
              <a:t>are established </a:t>
            </a:r>
            <a:r>
              <a:rPr lang="en-US" sz="1800" dirty="0">
                <a:latin typeface="+mn-lt"/>
              </a:rPr>
              <a:t>pursuant to statute </a:t>
            </a:r>
            <a:r>
              <a:rPr lang="en-US" sz="1800" dirty="0" smtClean="0">
                <a:latin typeface="+mn-lt"/>
              </a:rPr>
              <a:t> </a:t>
            </a:r>
            <a:endParaRPr lang="en-US" sz="1800" dirty="0">
              <a:latin typeface="+mn-lt"/>
            </a:endParaRPr>
          </a:p>
          <a:p>
            <a:pPr marL="627063" lvl="1" indent="-169863">
              <a:spcBef>
                <a:spcPts val="300"/>
              </a:spcBef>
              <a:buFont typeface="Arial" pitchFamily="34" charset="0"/>
              <a:buChar char="•"/>
              <a:tabLst>
                <a:tab pos="627063" algn="l"/>
              </a:tabLst>
            </a:pPr>
            <a:r>
              <a:rPr lang="en-US" sz="1600" dirty="0" smtClean="0">
                <a:latin typeface="+mn-lt"/>
              </a:rPr>
              <a:t>Rates are required to be actuarially sound but were frozen </a:t>
            </a:r>
            <a:r>
              <a:rPr lang="en-US" sz="1600" dirty="0">
                <a:latin typeface="+mn-lt"/>
              </a:rPr>
              <a:t>from January 1, 2007 through December </a:t>
            </a:r>
            <a:r>
              <a:rPr lang="en-US" sz="1600" dirty="0" smtClean="0">
                <a:latin typeface="+mn-lt"/>
              </a:rPr>
              <a:t>31, 2009. </a:t>
            </a:r>
          </a:p>
          <a:p>
            <a:pPr marL="627063" lvl="1" indent="-169863">
              <a:spcBef>
                <a:spcPts val="300"/>
              </a:spcBef>
              <a:buFont typeface="Arial" pitchFamily="34" charset="0"/>
              <a:buChar char="•"/>
              <a:tabLst>
                <a:tab pos="627063" algn="l"/>
              </a:tabLst>
            </a:pPr>
            <a:r>
              <a:rPr lang="en-US" sz="1600" dirty="0" smtClean="0">
                <a:latin typeface="+mn-lt"/>
              </a:rPr>
              <a:t>Beginning January 1, 2010, the corporation shall implement a rate increase each year which does not exceed 10% for any single policy issued by the corporation, excluding coverage changes and surcharges. </a:t>
            </a:r>
          </a:p>
          <a:p>
            <a:pPr marL="627063" lvl="1" indent="-169863">
              <a:spcBef>
                <a:spcPts val="300"/>
              </a:spcBef>
              <a:buFont typeface="Arial" pitchFamily="34" charset="0"/>
              <a:buChar char="•"/>
              <a:tabLst>
                <a:tab pos="627063" algn="l"/>
              </a:tabLst>
            </a:pPr>
            <a:r>
              <a:rPr lang="en-US" sz="1600" dirty="0" smtClean="0">
                <a:latin typeface="+mn-lt"/>
              </a:rPr>
              <a:t>Recommended rate changes are filed by the corporation with the Office of Insurance Regulation. The office must establish rates for the corporation within 45 days of receiving the rate recommendations. </a:t>
            </a:r>
            <a:endParaRPr lang="en-US" sz="1600" dirty="0">
              <a:latin typeface="+mn-lt"/>
            </a:endParaRPr>
          </a:p>
          <a:p>
            <a:pPr marL="627063" lvl="1" indent="-169863">
              <a:spcBef>
                <a:spcPts val="300"/>
              </a:spcBef>
              <a:buFont typeface="Arial" pitchFamily="34" charset="0"/>
              <a:buChar char="•"/>
              <a:tabLst>
                <a:tab pos="627063" algn="l"/>
              </a:tabLst>
            </a:pPr>
            <a:r>
              <a:rPr lang="en-US" sz="1600" dirty="0" smtClean="0">
                <a:latin typeface="+mn-lt"/>
              </a:rPr>
              <a:t>Citizens</a:t>
            </a:r>
            <a:r>
              <a:rPr lang="en-US" sz="1600" dirty="0">
                <a:latin typeface="+mn-lt"/>
              </a:rPr>
              <a:t>’ rate need exceeds the limitation of the 10% cap.</a:t>
            </a:r>
          </a:p>
          <a:p>
            <a:pPr marL="381970" indent="-381970">
              <a:spcBef>
                <a:spcPct val="20000"/>
              </a:spcBef>
            </a:pPr>
            <a:endParaRPr lang="en-US" sz="900" dirty="0">
              <a:latin typeface="+mn-lt"/>
            </a:endParaRPr>
          </a:p>
        </p:txBody>
      </p:sp>
      <p:sp>
        <p:nvSpPr>
          <p:cNvPr id="8" name="Rectangle 3"/>
          <p:cNvSpPr>
            <a:spLocks noChangeArrowheads="1"/>
          </p:cNvSpPr>
          <p:nvPr/>
        </p:nvSpPr>
        <p:spPr bwMode="auto">
          <a:xfrm>
            <a:off x="228600" y="4800600"/>
            <a:ext cx="9677400" cy="1143000"/>
          </a:xfrm>
          <a:prstGeom prst="rect">
            <a:avLst/>
          </a:prstGeom>
          <a:noFill/>
          <a:ln w="9525">
            <a:noFill/>
            <a:miter lim="800000"/>
            <a:headEnd/>
            <a:tailEnd/>
          </a:ln>
          <a:effectLst/>
        </p:spPr>
        <p:txBody>
          <a:bodyPr lIns="101858" tIns="50929" rIns="101858" bIns="50929"/>
          <a:lstStyle/>
          <a:p>
            <a:pPr marL="381970" indent="-381970">
              <a:spcBef>
                <a:spcPct val="20000"/>
              </a:spcBef>
              <a:buFont typeface="Wingdings" pitchFamily="2" charset="2"/>
              <a:buChar char="§"/>
            </a:pPr>
            <a:r>
              <a:rPr lang="en-US" sz="1800" dirty="0" smtClean="0">
                <a:latin typeface="+mn-lt"/>
              </a:rPr>
              <a:t>Risk </a:t>
            </a:r>
            <a:r>
              <a:rPr lang="en-US" sz="1800" dirty="0">
                <a:latin typeface="+mn-lt"/>
              </a:rPr>
              <a:t>transfer to the private market has </a:t>
            </a:r>
            <a:r>
              <a:rPr lang="en-US" sz="1800" dirty="0" smtClean="0">
                <a:latin typeface="+mn-lt"/>
              </a:rPr>
              <a:t>not been consistent </a:t>
            </a:r>
            <a:r>
              <a:rPr lang="en-US" sz="1800" dirty="0">
                <a:latin typeface="+mn-lt"/>
              </a:rPr>
              <a:t>largely due to Citizens’ inability to pass through reinsurance costs into the </a:t>
            </a:r>
            <a:r>
              <a:rPr lang="en-US" sz="1800" dirty="0" smtClean="0">
                <a:latin typeface="+mn-lt"/>
              </a:rPr>
              <a:t>rates.  Capacity is not unlimited given Citizens’ exposure.</a:t>
            </a:r>
          </a:p>
        </p:txBody>
      </p:sp>
      <p:sp>
        <p:nvSpPr>
          <p:cNvPr id="9" name="Rectangle 3"/>
          <p:cNvSpPr>
            <a:spLocks noChangeArrowheads="1"/>
          </p:cNvSpPr>
          <p:nvPr/>
        </p:nvSpPr>
        <p:spPr bwMode="auto">
          <a:xfrm>
            <a:off x="228600" y="5562600"/>
            <a:ext cx="9677400" cy="1143001"/>
          </a:xfrm>
          <a:prstGeom prst="rect">
            <a:avLst/>
          </a:prstGeom>
          <a:noFill/>
          <a:ln w="9525">
            <a:noFill/>
            <a:miter lim="800000"/>
            <a:headEnd/>
            <a:tailEnd/>
          </a:ln>
          <a:effectLst/>
        </p:spPr>
        <p:txBody>
          <a:bodyPr lIns="101858" tIns="50929" rIns="101858" bIns="50929"/>
          <a:lstStyle/>
          <a:p>
            <a:pPr marL="381970" indent="-381970">
              <a:spcBef>
                <a:spcPct val="20000"/>
              </a:spcBef>
              <a:buFont typeface="Wingdings" pitchFamily="2" charset="2"/>
              <a:buChar char="§"/>
            </a:pPr>
            <a:endParaRPr lang="en-US" sz="1800" dirty="0" smtClean="0">
              <a:latin typeface="+mn-lt"/>
            </a:endParaRPr>
          </a:p>
          <a:p>
            <a:pPr marL="381970" indent="-381970">
              <a:spcBef>
                <a:spcPct val="20000"/>
              </a:spcBef>
              <a:buFont typeface="Wingdings" pitchFamily="2" charset="2"/>
              <a:buChar char="§"/>
            </a:pPr>
            <a:r>
              <a:rPr lang="en-US" sz="1800" dirty="0" smtClean="0">
                <a:latin typeface="+mn-lt"/>
              </a:rPr>
              <a:t>Depopulation has decreased from record levels in 2007/2008.</a:t>
            </a:r>
            <a:endParaRPr lang="en-US" sz="1800" dirty="0">
              <a:latin typeface="Palatino Linotype"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35171" name="Rectangle 3"/>
          <p:cNvSpPr>
            <a:spLocks noChangeArrowheads="1"/>
          </p:cNvSpPr>
          <p:nvPr/>
        </p:nvSpPr>
        <p:spPr bwMode="auto">
          <a:xfrm>
            <a:off x="228600" y="1371600"/>
            <a:ext cx="9631680" cy="457200"/>
          </a:xfrm>
          <a:prstGeom prst="rect">
            <a:avLst/>
          </a:prstGeom>
          <a:noFill/>
          <a:ln w="9525">
            <a:noFill/>
            <a:miter lim="800000"/>
            <a:headEnd/>
            <a:tailEnd/>
          </a:ln>
          <a:effectLst/>
        </p:spPr>
        <p:txBody>
          <a:bodyPr lIns="101858" tIns="50929" rIns="101858" bIns="50929"/>
          <a:lstStyle/>
          <a:p>
            <a:pPr marL="381970" indent="-381970">
              <a:spcBef>
                <a:spcPct val="20000"/>
              </a:spcBef>
              <a:buFont typeface="Wingdings" pitchFamily="2" charset="2"/>
              <a:buChar char="§"/>
            </a:pPr>
            <a:r>
              <a:rPr lang="en-US" sz="2000" dirty="0" smtClean="0">
                <a:latin typeface="+mn-lt"/>
              </a:rPr>
              <a:t>Citizens PLA grew approximately 20% in 2010.</a:t>
            </a:r>
            <a:r>
              <a:rPr lang="en-US" sz="1800" dirty="0" smtClean="0">
                <a:latin typeface="+mn-lt"/>
              </a:rPr>
              <a:t>  </a:t>
            </a:r>
          </a:p>
          <a:p>
            <a:pPr marL="381970" indent="-381970">
              <a:spcBef>
                <a:spcPct val="20000"/>
              </a:spcBef>
            </a:pPr>
            <a:endParaRPr lang="en-US" sz="900" dirty="0" smtClean="0">
              <a:latin typeface="+mn-lt"/>
            </a:endParaRPr>
          </a:p>
        </p:txBody>
      </p:sp>
      <p:sp>
        <p:nvSpPr>
          <p:cNvPr id="5" name="Title 4"/>
          <p:cNvSpPr>
            <a:spLocks noGrp="1"/>
          </p:cNvSpPr>
          <p:nvPr>
            <p:ph type="title"/>
          </p:nvPr>
        </p:nvSpPr>
        <p:spPr>
          <a:xfrm>
            <a:off x="0" y="2"/>
            <a:ext cx="10058400" cy="1219200"/>
          </a:xfrm>
          <a:solidFill>
            <a:srgbClr val="36963D"/>
          </a:solidFill>
        </p:spPr>
        <p:txBody>
          <a:bodyPr>
            <a:normAutofit/>
          </a:bodyPr>
          <a:lstStyle/>
          <a:p>
            <a:pPr marL="236482" indent="-236482" algn="l"/>
            <a:r>
              <a:rPr lang="en-US" sz="2800" b="1" dirty="0" smtClean="0">
                <a:solidFill>
                  <a:schemeClr val="bg1"/>
                </a:solidFill>
              </a:rPr>
              <a:t>	Citizens’ Unique Role and Challenges</a:t>
            </a:r>
            <a:endParaRPr lang="en-US" sz="2800" b="1" dirty="0">
              <a:solidFill>
                <a:schemeClr val="bg1"/>
              </a:solidFill>
            </a:endParaRPr>
          </a:p>
        </p:txBody>
      </p:sp>
      <p:sp>
        <p:nvSpPr>
          <p:cNvPr id="6" name="Text Box 3"/>
          <p:cNvSpPr txBox="1">
            <a:spLocks noChangeArrowheads="1"/>
          </p:cNvSpPr>
          <p:nvPr/>
        </p:nvSpPr>
        <p:spPr bwMode="auto">
          <a:xfrm>
            <a:off x="4724400" y="7343002"/>
            <a:ext cx="457200" cy="285754"/>
          </a:xfrm>
          <a:prstGeom prst="rect">
            <a:avLst/>
          </a:prstGeom>
          <a:noFill/>
          <a:ln w="9525">
            <a:noFill/>
            <a:miter lim="800000"/>
            <a:headEnd/>
            <a:tailEnd/>
          </a:ln>
        </p:spPr>
        <p:txBody>
          <a:bodyPr lIns="91418" tIns="45710" rIns="91418" bIns="45710">
            <a:spAutoFit/>
          </a:bodyPr>
          <a:lstStyle/>
          <a:p>
            <a:pPr algn="ctr" defTabSz="1134798">
              <a:spcBef>
                <a:spcPct val="50000"/>
              </a:spcBef>
            </a:pPr>
            <a:fld id="{68CBE6F2-BAF0-4BB0-9035-FA29CA23E9BC}" type="slidenum">
              <a:rPr lang="en-US" sz="1200" smtClean="0">
                <a:latin typeface="Microsoft Sans Serif" pitchFamily="34" charset="0"/>
              </a:rPr>
              <a:pPr algn="ctr" defTabSz="1134798">
                <a:spcBef>
                  <a:spcPct val="50000"/>
                </a:spcBef>
              </a:pPr>
              <a:t>4</a:t>
            </a:fld>
            <a:endParaRPr lang="en-US" sz="1200" dirty="0">
              <a:latin typeface="Microsoft Sans Serif" pitchFamily="34" charset="0"/>
            </a:endParaRPr>
          </a:p>
        </p:txBody>
      </p:sp>
      <p:sp>
        <p:nvSpPr>
          <p:cNvPr id="8" name="Rectangle 3"/>
          <p:cNvSpPr>
            <a:spLocks noChangeArrowheads="1"/>
          </p:cNvSpPr>
          <p:nvPr/>
        </p:nvSpPr>
        <p:spPr bwMode="auto">
          <a:xfrm>
            <a:off x="228600" y="1752600"/>
            <a:ext cx="9631680" cy="2057400"/>
          </a:xfrm>
          <a:prstGeom prst="rect">
            <a:avLst/>
          </a:prstGeom>
          <a:noFill/>
          <a:ln w="9525">
            <a:noFill/>
            <a:miter lim="800000"/>
            <a:headEnd/>
            <a:tailEnd/>
          </a:ln>
          <a:effectLst/>
        </p:spPr>
        <p:txBody>
          <a:bodyPr lIns="101858" tIns="50929" rIns="101858" bIns="50929"/>
          <a:lstStyle/>
          <a:p>
            <a:pPr marL="381970" indent="-381970">
              <a:spcBef>
                <a:spcPct val="20000"/>
              </a:spcBef>
              <a:buFont typeface="Wingdings" pitchFamily="2" charset="2"/>
              <a:buChar char="§"/>
            </a:pPr>
            <a:endParaRPr lang="en-US" sz="900" dirty="0" smtClean="0">
              <a:latin typeface="+mn-lt"/>
            </a:endParaRPr>
          </a:p>
          <a:p>
            <a:pPr marL="381970" indent="-381970">
              <a:spcBef>
                <a:spcPct val="20000"/>
              </a:spcBef>
              <a:buFont typeface="Wingdings" pitchFamily="2" charset="2"/>
              <a:buChar char="§"/>
            </a:pPr>
            <a:r>
              <a:rPr lang="en-US" sz="2000" dirty="0" smtClean="0">
                <a:latin typeface="+mn-lt"/>
              </a:rPr>
              <a:t>Over </a:t>
            </a:r>
            <a:r>
              <a:rPr lang="en-US" sz="2000" dirty="0">
                <a:latin typeface="+mn-lt"/>
              </a:rPr>
              <a:t>the last three </a:t>
            </a:r>
            <a:r>
              <a:rPr lang="en-US" sz="2000" dirty="0" smtClean="0">
                <a:latin typeface="+mn-lt"/>
              </a:rPr>
              <a:t>years, premium </a:t>
            </a:r>
            <a:r>
              <a:rPr lang="en-US" sz="2000" dirty="0">
                <a:latin typeface="+mn-lt"/>
              </a:rPr>
              <a:t>revenue has also been driven down by wind mitigation credits.</a:t>
            </a:r>
          </a:p>
          <a:p>
            <a:pPr marL="827601" lvl="1" indent="-318309">
              <a:spcBef>
                <a:spcPct val="20000"/>
              </a:spcBef>
              <a:buFont typeface="Arial" pitchFamily="34" charset="0"/>
              <a:buChar char="•"/>
            </a:pPr>
            <a:r>
              <a:rPr lang="en-US" sz="1600" dirty="0">
                <a:latin typeface="+mn-lt"/>
              </a:rPr>
              <a:t>Citizens recognizes the value of hardening properties against the impact of wind.</a:t>
            </a:r>
          </a:p>
          <a:p>
            <a:pPr marL="827601" lvl="1" indent="-318309">
              <a:spcBef>
                <a:spcPct val="20000"/>
              </a:spcBef>
              <a:buFont typeface="Arial" pitchFamily="34" charset="0"/>
              <a:buChar char="•"/>
            </a:pPr>
            <a:r>
              <a:rPr lang="en-US" sz="1600" dirty="0">
                <a:latin typeface="+mn-lt"/>
              </a:rPr>
              <a:t>The annual premium collected from policyholders is reduced by an estimated </a:t>
            </a:r>
            <a:r>
              <a:rPr lang="en-US" sz="1600" dirty="0" smtClean="0">
                <a:latin typeface="+mn-lt"/>
              </a:rPr>
              <a:t>$974 </a:t>
            </a:r>
            <a:r>
              <a:rPr lang="en-US" sz="1600" dirty="0">
                <a:latin typeface="+mn-lt"/>
              </a:rPr>
              <a:t>million due to wind mitigation credits, of which approximately </a:t>
            </a:r>
            <a:r>
              <a:rPr lang="en-US" sz="1600" dirty="0" smtClean="0">
                <a:latin typeface="+mn-lt"/>
              </a:rPr>
              <a:t>$540 </a:t>
            </a:r>
            <a:r>
              <a:rPr lang="en-US" sz="1600" dirty="0">
                <a:latin typeface="+mn-lt"/>
              </a:rPr>
              <a:t>million is attributed to the 2008 requirement to double wind mitigation credits.</a:t>
            </a:r>
          </a:p>
          <a:p>
            <a:pPr marL="381970" indent="-381970">
              <a:spcBef>
                <a:spcPct val="20000"/>
              </a:spcBef>
            </a:pPr>
            <a:endParaRPr lang="en-US" sz="900" dirty="0">
              <a:latin typeface="+mn-lt"/>
            </a:endParaRPr>
          </a:p>
        </p:txBody>
      </p:sp>
      <p:sp>
        <p:nvSpPr>
          <p:cNvPr id="9" name="Rectangle 3"/>
          <p:cNvSpPr>
            <a:spLocks noChangeArrowheads="1"/>
          </p:cNvSpPr>
          <p:nvPr/>
        </p:nvSpPr>
        <p:spPr bwMode="auto">
          <a:xfrm>
            <a:off x="228600" y="3733800"/>
            <a:ext cx="9631680" cy="1752600"/>
          </a:xfrm>
          <a:prstGeom prst="rect">
            <a:avLst/>
          </a:prstGeom>
          <a:noFill/>
          <a:ln w="9525">
            <a:noFill/>
            <a:miter lim="800000"/>
            <a:headEnd/>
            <a:tailEnd/>
          </a:ln>
          <a:effectLst/>
        </p:spPr>
        <p:txBody>
          <a:bodyPr lIns="101858" tIns="50929" rIns="101858" bIns="50929"/>
          <a:lstStyle/>
          <a:p>
            <a:pPr marL="381970" indent="-381970">
              <a:spcBef>
                <a:spcPct val="20000"/>
              </a:spcBef>
              <a:buFont typeface="Wingdings" pitchFamily="2" charset="2"/>
              <a:buChar char="§"/>
            </a:pPr>
            <a:r>
              <a:rPr lang="en-US" sz="2000" dirty="0" smtClean="0">
                <a:latin typeface="+mn-lt"/>
              </a:rPr>
              <a:t>The </a:t>
            </a:r>
            <a:r>
              <a:rPr lang="en-US" sz="2000" dirty="0">
                <a:latin typeface="+mn-lt"/>
              </a:rPr>
              <a:t>reduction in premium dollars collected has resulted in </a:t>
            </a:r>
            <a:r>
              <a:rPr lang="en-US" sz="2000" dirty="0" smtClean="0">
                <a:latin typeface="+mn-lt"/>
              </a:rPr>
              <a:t>an increased </a:t>
            </a:r>
            <a:r>
              <a:rPr lang="en-US" sz="2000" dirty="0">
                <a:latin typeface="+mn-lt"/>
              </a:rPr>
              <a:t>reliance on assessments should a storm strike Florida.</a:t>
            </a:r>
          </a:p>
          <a:p>
            <a:pPr marL="827601" lvl="1" indent="-318309">
              <a:buFont typeface="Arial" pitchFamily="34" charset="0"/>
              <a:buChar char="•"/>
            </a:pPr>
            <a:r>
              <a:rPr lang="en-US" sz="1600" dirty="0">
                <a:latin typeface="+mn-lt"/>
              </a:rPr>
              <a:t>Bringing </a:t>
            </a:r>
            <a:r>
              <a:rPr lang="en-US" sz="1600" dirty="0" smtClean="0">
                <a:latin typeface="+mn-lt"/>
              </a:rPr>
              <a:t>additional </a:t>
            </a:r>
            <a:r>
              <a:rPr lang="en-US" sz="1600" dirty="0">
                <a:latin typeface="+mn-lt"/>
              </a:rPr>
              <a:t>premium </a:t>
            </a:r>
            <a:r>
              <a:rPr lang="en-US" sz="1600" dirty="0" smtClean="0">
                <a:latin typeface="+mn-lt"/>
              </a:rPr>
              <a:t>dollars </a:t>
            </a:r>
            <a:r>
              <a:rPr lang="en-US" sz="1600" dirty="0">
                <a:latin typeface="+mn-lt"/>
              </a:rPr>
              <a:t>in for the risk assumed will allow Citizens to build surplus and have the opportunity to transfer risk outside of Florida.</a:t>
            </a:r>
          </a:p>
          <a:p>
            <a:pPr marL="827601" lvl="1" indent="-318309">
              <a:buFont typeface="Arial" pitchFamily="34" charset="0"/>
              <a:buChar char="•"/>
            </a:pPr>
            <a:r>
              <a:rPr lang="en-US" sz="1600" dirty="0">
                <a:latin typeface="+mn-lt"/>
              </a:rPr>
              <a:t>Having additional surplus and engaging in risk transfer reduces the need for pre-event liquidity and reduces Citizens’ reliance on assessments to provide post-event funding</a:t>
            </a:r>
            <a:r>
              <a:rPr lang="en-US" sz="1600" dirty="0" smtClean="0">
                <a:latin typeface="+mn-lt"/>
              </a:rPr>
              <a:t>.</a:t>
            </a:r>
            <a:endParaRPr lang="en-US" sz="1600" dirty="0">
              <a:latin typeface="+mn-lt"/>
            </a:endParaRPr>
          </a:p>
        </p:txBody>
      </p:sp>
      <p:sp>
        <p:nvSpPr>
          <p:cNvPr id="10" name="Rectangle 3"/>
          <p:cNvSpPr>
            <a:spLocks noChangeArrowheads="1"/>
          </p:cNvSpPr>
          <p:nvPr/>
        </p:nvSpPr>
        <p:spPr bwMode="auto">
          <a:xfrm>
            <a:off x="228600" y="5486400"/>
            <a:ext cx="9631680" cy="1219200"/>
          </a:xfrm>
          <a:prstGeom prst="rect">
            <a:avLst/>
          </a:prstGeom>
          <a:noFill/>
          <a:ln w="9525">
            <a:noFill/>
            <a:miter lim="800000"/>
            <a:headEnd/>
            <a:tailEnd/>
          </a:ln>
          <a:effectLst/>
        </p:spPr>
        <p:txBody>
          <a:bodyPr lIns="101858" tIns="50929" rIns="101858" bIns="50929"/>
          <a:lstStyle/>
          <a:p>
            <a:pPr marL="381970" indent="-381970">
              <a:spcBef>
                <a:spcPct val="20000"/>
              </a:spcBef>
              <a:buFont typeface="Wingdings" pitchFamily="2" charset="2"/>
              <a:buChar char="§"/>
            </a:pPr>
            <a:endParaRPr lang="en-US" sz="900" dirty="0">
              <a:latin typeface="+mn-lt"/>
            </a:endParaRPr>
          </a:p>
          <a:p>
            <a:pPr marL="381970" indent="-381970">
              <a:spcBef>
                <a:spcPct val="20000"/>
              </a:spcBef>
              <a:buFont typeface="Wingdings" pitchFamily="2" charset="2"/>
              <a:buChar char="§"/>
            </a:pPr>
            <a:r>
              <a:rPr lang="en-US" sz="2000" dirty="0">
                <a:latin typeface="+mn-lt"/>
              </a:rPr>
              <a:t>Citizens’ non-catastrophe loss ratio has escalated in the last two years.</a:t>
            </a:r>
          </a:p>
          <a:p>
            <a:pPr marL="827601" lvl="1" indent="-318309">
              <a:spcBef>
                <a:spcPct val="20000"/>
              </a:spcBef>
              <a:buFont typeface="Arial" pitchFamily="34" charset="0"/>
              <a:buChar char="•"/>
            </a:pPr>
            <a:r>
              <a:rPr lang="en-US" sz="1600" dirty="0">
                <a:latin typeface="+mn-lt"/>
              </a:rPr>
              <a:t>This relates to both the impact of wind mitigation </a:t>
            </a:r>
            <a:r>
              <a:rPr lang="en-US" sz="1600" dirty="0" smtClean="0">
                <a:latin typeface="+mn-lt"/>
              </a:rPr>
              <a:t>credits, non cat losses and sinkhole claims.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0"/>
            <a:ext cx="10058400" cy="1295400"/>
          </a:xfrm>
          <a:solidFill>
            <a:srgbClr val="36963D"/>
          </a:solidFill>
        </p:spPr>
        <p:txBody>
          <a:bodyPr>
            <a:normAutofit/>
          </a:bodyPr>
          <a:lstStyle/>
          <a:p>
            <a:pPr marL="236482" indent="-236482" algn="l"/>
            <a:r>
              <a:rPr lang="en-US" sz="2800" b="1" dirty="0" smtClean="0">
                <a:solidFill>
                  <a:schemeClr val="bg1"/>
                </a:solidFill>
              </a:rPr>
              <a:t>	Florida Residential Property Admitted Market Breakdown</a:t>
            </a:r>
            <a:br>
              <a:rPr lang="en-US" sz="2800" b="1" dirty="0" smtClean="0">
                <a:solidFill>
                  <a:schemeClr val="bg1"/>
                </a:solidFill>
              </a:rPr>
            </a:br>
            <a:r>
              <a:rPr lang="en-US" sz="2500" b="1" dirty="0" smtClean="0">
                <a:solidFill>
                  <a:schemeClr val="bg1"/>
                </a:solidFill>
              </a:rPr>
              <a:t>As of September 30, 2010</a:t>
            </a:r>
            <a:endParaRPr lang="en-US" sz="2800" b="1" dirty="0">
              <a:solidFill>
                <a:schemeClr val="bg1"/>
              </a:solidFill>
            </a:endParaRPr>
          </a:p>
        </p:txBody>
      </p:sp>
      <p:sp>
        <p:nvSpPr>
          <p:cNvPr id="6" name="Content Placeholder 5"/>
          <p:cNvSpPr>
            <a:spLocks noGrp="1"/>
          </p:cNvSpPr>
          <p:nvPr>
            <p:ph sz="half" idx="1"/>
          </p:nvPr>
        </p:nvSpPr>
        <p:spPr>
          <a:xfrm>
            <a:off x="685800" y="5486400"/>
            <a:ext cx="8476138" cy="1828800"/>
          </a:xfrm>
        </p:spPr>
        <p:txBody>
          <a:bodyPr anchor="b">
            <a:normAutofit/>
          </a:bodyPr>
          <a:lstStyle/>
          <a:p>
            <a:pPr marL="4763" indent="4763">
              <a:buClr>
                <a:schemeClr val="tx1"/>
              </a:buClr>
              <a:buNone/>
            </a:pPr>
            <a:r>
              <a:rPr lang="en-US" sz="1400" b="1" dirty="0" smtClean="0">
                <a:cs typeface="Microsoft Sans Serif" pitchFamily="34" charset="0"/>
              </a:rPr>
              <a:t>The Florida Residential Property Insurance Admitted Market is divided into 4 major parts divided among: (1) Citizens; (2) the Florida only subsidiaries “pups” of the major national writers; (3) the Florida-only domestic companies; and (4) non-domestic nationwide property writers, such as USAA, etc.</a:t>
            </a:r>
          </a:p>
          <a:p>
            <a:pPr marL="452706" indent="-452706" algn="just">
              <a:buClr>
                <a:schemeClr val="tx1"/>
              </a:buClr>
              <a:buNone/>
            </a:pPr>
            <a:endParaRPr lang="en-US" sz="200" dirty="0" smtClean="0">
              <a:cs typeface="Microsoft Sans Serif" pitchFamily="34" charset="0"/>
            </a:endParaRPr>
          </a:p>
          <a:p>
            <a:pPr marL="452706" indent="-452706" algn="just">
              <a:buClr>
                <a:srgbClr val="000099"/>
              </a:buClr>
              <a:buNone/>
            </a:pPr>
            <a:endParaRPr lang="en-US" sz="1000" dirty="0" smtClean="0">
              <a:cs typeface="Microsoft Sans Serif" pitchFamily="34" charset="0"/>
            </a:endParaRPr>
          </a:p>
          <a:p>
            <a:pPr marL="452706" indent="-452706" algn="just">
              <a:buClr>
                <a:srgbClr val="000099"/>
              </a:buClr>
              <a:buNone/>
            </a:pPr>
            <a:r>
              <a:rPr lang="en-US" sz="1000" dirty="0" smtClean="0">
                <a:cs typeface="Microsoft Sans Serif" pitchFamily="34" charset="0"/>
              </a:rPr>
              <a:t>Source: Florida Office of Insurance Regulation, Quarterly Supplemental Report (QUASR).  Includes licensed carriers only. Surplus lines companies are not included. Based on insured value for policies with and without wind coverage.</a:t>
            </a:r>
          </a:p>
        </p:txBody>
      </p:sp>
      <p:pic>
        <p:nvPicPr>
          <p:cNvPr id="7" name="Picture 4"/>
          <p:cNvPicPr>
            <a:picLocks noChangeAspect="1" noChangeArrowheads="1"/>
          </p:cNvPicPr>
          <p:nvPr/>
        </p:nvPicPr>
        <p:blipFill>
          <a:blip r:embed="rId3" cstate="print"/>
          <a:srcRect/>
          <a:stretch>
            <a:fillRect/>
          </a:stretch>
        </p:blipFill>
        <p:spPr bwMode="auto">
          <a:xfrm>
            <a:off x="1142999" y="1447799"/>
            <a:ext cx="7256911" cy="4572001"/>
          </a:xfrm>
          <a:prstGeom prst="rect">
            <a:avLst/>
          </a:prstGeom>
          <a:noFill/>
          <a:ln w="9525">
            <a:noFill/>
            <a:miter lim="800000"/>
            <a:headEnd/>
            <a:tailEnd/>
          </a:ln>
        </p:spPr>
      </p:pic>
      <p:sp>
        <p:nvSpPr>
          <p:cNvPr id="10" name="Text Box 3"/>
          <p:cNvSpPr txBox="1">
            <a:spLocks noChangeArrowheads="1"/>
          </p:cNvSpPr>
          <p:nvPr/>
        </p:nvSpPr>
        <p:spPr bwMode="auto">
          <a:xfrm>
            <a:off x="4724400" y="7343002"/>
            <a:ext cx="457200" cy="285754"/>
          </a:xfrm>
          <a:prstGeom prst="rect">
            <a:avLst/>
          </a:prstGeom>
          <a:noFill/>
          <a:ln w="9525">
            <a:noFill/>
            <a:miter lim="800000"/>
            <a:headEnd/>
            <a:tailEnd/>
          </a:ln>
        </p:spPr>
        <p:txBody>
          <a:bodyPr lIns="91418" tIns="45710" rIns="91418" bIns="45710">
            <a:spAutoFit/>
          </a:bodyPr>
          <a:lstStyle/>
          <a:p>
            <a:pPr algn="ctr" defTabSz="1134798">
              <a:spcBef>
                <a:spcPct val="50000"/>
              </a:spcBef>
            </a:pPr>
            <a:fld id="{68CBE6F2-BAF0-4BB0-9035-FA29CA23E9BC}" type="slidenum">
              <a:rPr lang="en-US" sz="1200">
                <a:latin typeface="Microsoft Sans Serif" pitchFamily="34" charset="0"/>
              </a:rPr>
              <a:pPr algn="ctr" defTabSz="1134798">
                <a:spcBef>
                  <a:spcPct val="50000"/>
                </a:spcBef>
              </a:pPr>
              <a:t>5</a:t>
            </a:fld>
            <a:endParaRPr lang="en-US" sz="1200" dirty="0">
              <a:latin typeface="Microsoft Sans Serif"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0"/>
            <a:ext cx="10058400" cy="1295400"/>
          </a:xfrm>
          <a:solidFill>
            <a:srgbClr val="36963D"/>
          </a:solidFill>
        </p:spPr>
        <p:txBody>
          <a:bodyPr>
            <a:normAutofit/>
          </a:bodyPr>
          <a:lstStyle/>
          <a:p>
            <a:pPr marL="236482" indent="-236482" algn="l"/>
            <a:r>
              <a:rPr lang="en-US" sz="2800" b="1" dirty="0" smtClean="0">
                <a:solidFill>
                  <a:schemeClr val="bg1"/>
                </a:solidFill>
              </a:rPr>
              <a:t>	Personal Residential Insured Value Market Share</a:t>
            </a:r>
            <a:br>
              <a:rPr lang="en-US" sz="2800" b="1" dirty="0" smtClean="0">
                <a:solidFill>
                  <a:schemeClr val="bg1"/>
                </a:solidFill>
              </a:rPr>
            </a:br>
            <a:r>
              <a:rPr lang="en-US" sz="2500" b="1" dirty="0" smtClean="0">
                <a:solidFill>
                  <a:schemeClr val="bg1"/>
                </a:solidFill>
              </a:rPr>
              <a:t>As of September 30, 2010</a:t>
            </a:r>
            <a:endParaRPr lang="en-US" sz="2500" b="1" dirty="0">
              <a:solidFill>
                <a:schemeClr val="bg1"/>
              </a:solidFill>
            </a:endParaRPr>
          </a:p>
        </p:txBody>
      </p:sp>
      <p:sp>
        <p:nvSpPr>
          <p:cNvPr id="10" name="Text Box 4"/>
          <p:cNvSpPr txBox="1">
            <a:spLocks noChangeArrowheads="1"/>
          </p:cNvSpPr>
          <p:nvPr/>
        </p:nvSpPr>
        <p:spPr bwMode="auto">
          <a:xfrm>
            <a:off x="419100" y="6629402"/>
            <a:ext cx="9052560" cy="749183"/>
          </a:xfrm>
          <a:prstGeom prst="rect">
            <a:avLst/>
          </a:prstGeom>
          <a:noFill/>
          <a:ln w="9525" algn="ctr">
            <a:noFill/>
            <a:miter lim="800000"/>
            <a:headEnd/>
            <a:tailEnd/>
          </a:ln>
          <a:effectLst/>
        </p:spPr>
        <p:txBody>
          <a:bodyPr lIns="101858" tIns="50929" rIns="101858" bIns="50929">
            <a:spAutoFit/>
          </a:bodyPr>
          <a:lstStyle/>
          <a:p>
            <a:pPr>
              <a:spcBef>
                <a:spcPct val="50000"/>
              </a:spcBef>
            </a:pPr>
            <a:r>
              <a:rPr lang="en-US" dirty="0">
                <a:latin typeface="+mn-lt"/>
                <a:cs typeface="Microsoft Sans Serif" pitchFamily="34" charset="0"/>
              </a:rPr>
              <a:t>Source: Florida Office of Insurance Regulation, Quarterly Supplemental Report (QUASR).  Includes licensed carriers only.  Surplus lines companies are not included in the market share calculation</a:t>
            </a:r>
            <a:r>
              <a:rPr lang="en-US" dirty="0" smtClean="0">
                <a:latin typeface="+mn-lt"/>
                <a:cs typeface="Microsoft Sans Serif" pitchFamily="34" charset="0"/>
              </a:rPr>
              <a:t>.  Based on insured value for policies with and without wind coverage.</a:t>
            </a:r>
            <a:endParaRPr lang="en-US" dirty="0">
              <a:latin typeface="+mn-lt"/>
              <a:cs typeface="Microsoft Sans Serif" pitchFamily="34" charset="0"/>
            </a:endParaRPr>
          </a:p>
        </p:txBody>
      </p:sp>
      <p:pic>
        <p:nvPicPr>
          <p:cNvPr id="6" name="Picture 1" descr="image001"/>
          <p:cNvPicPr>
            <a:picLocks noChangeAspect="1" noChangeArrowheads="1"/>
          </p:cNvPicPr>
          <p:nvPr/>
        </p:nvPicPr>
        <p:blipFill>
          <a:blip r:embed="rId3" cstate="print"/>
          <a:srcRect/>
          <a:stretch>
            <a:fillRect/>
          </a:stretch>
        </p:blipFill>
        <p:spPr bwMode="auto">
          <a:xfrm>
            <a:off x="152400" y="1371601"/>
            <a:ext cx="9753600" cy="5244598"/>
          </a:xfrm>
          <a:prstGeom prst="rect">
            <a:avLst/>
          </a:prstGeom>
          <a:noFill/>
          <a:ln w="9525">
            <a:noFill/>
            <a:miter lim="800000"/>
            <a:headEnd/>
            <a:tailEnd/>
          </a:ln>
        </p:spPr>
      </p:pic>
      <p:sp>
        <p:nvSpPr>
          <p:cNvPr id="9" name="Text Box 3"/>
          <p:cNvSpPr txBox="1">
            <a:spLocks noChangeArrowheads="1"/>
          </p:cNvSpPr>
          <p:nvPr/>
        </p:nvSpPr>
        <p:spPr bwMode="auto">
          <a:xfrm>
            <a:off x="4724400" y="7343002"/>
            <a:ext cx="457200" cy="285754"/>
          </a:xfrm>
          <a:prstGeom prst="rect">
            <a:avLst/>
          </a:prstGeom>
          <a:noFill/>
          <a:ln w="9525">
            <a:noFill/>
            <a:miter lim="800000"/>
            <a:headEnd/>
            <a:tailEnd/>
          </a:ln>
        </p:spPr>
        <p:txBody>
          <a:bodyPr lIns="91418" tIns="45710" rIns="91418" bIns="45710">
            <a:spAutoFit/>
          </a:bodyPr>
          <a:lstStyle/>
          <a:p>
            <a:pPr algn="ctr" defTabSz="1134798">
              <a:spcBef>
                <a:spcPct val="50000"/>
              </a:spcBef>
            </a:pPr>
            <a:fld id="{68CBE6F2-BAF0-4BB0-9035-FA29CA23E9BC}" type="slidenum">
              <a:rPr lang="en-US" sz="1200">
                <a:latin typeface="Microsoft Sans Serif" pitchFamily="34" charset="0"/>
              </a:rPr>
              <a:pPr algn="ctr" defTabSz="1134798">
                <a:spcBef>
                  <a:spcPct val="50000"/>
                </a:spcBef>
              </a:pPr>
              <a:t>6</a:t>
            </a:fld>
            <a:endParaRPr lang="en-US" sz="1200" dirty="0">
              <a:latin typeface="Microsoft Sans Serif"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0"/>
            <a:ext cx="10058400" cy="1295400"/>
          </a:xfrm>
          <a:solidFill>
            <a:srgbClr val="36963D"/>
          </a:solidFill>
        </p:spPr>
        <p:txBody>
          <a:bodyPr>
            <a:normAutofit/>
          </a:bodyPr>
          <a:lstStyle/>
          <a:p>
            <a:pPr marL="236482" indent="-236482" algn="l"/>
            <a:r>
              <a:rPr lang="en-US" sz="2800" b="1" dirty="0" smtClean="0">
                <a:solidFill>
                  <a:schemeClr val="bg1"/>
                </a:solidFill>
              </a:rPr>
              <a:t>	Commercial Residential Insured Value Market Share</a:t>
            </a:r>
            <a:br>
              <a:rPr lang="en-US" sz="2800" b="1" dirty="0" smtClean="0">
                <a:solidFill>
                  <a:schemeClr val="bg1"/>
                </a:solidFill>
              </a:rPr>
            </a:br>
            <a:r>
              <a:rPr lang="en-US" sz="2500" b="1" dirty="0" smtClean="0">
                <a:solidFill>
                  <a:schemeClr val="bg1"/>
                </a:solidFill>
              </a:rPr>
              <a:t>As of September 30, 2010</a:t>
            </a:r>
            <a:endParaRPr lang="en-US" sz="2500" b="1" dirty="0">
              <a:solidFill>
                <a:schemeClr val="bg1"/>
              </a:solidFill>
            </a:endParaRPr>
          </a:p>
        </p:txBody>
      </p:sp>
      <p:sp>
        <p:nvSpPr>
          <p:cNvPr id="6" name="Text Box 4"/>
          <p:cNvSpPr txBox="1">
            <a:spLocks noChangeArrowheads="1"/>
          </p:cNvSpPr>
          <p:nvPr/>
        </p:nvSpPr>
        <p:spPr bwMode="auto">
          <a:xfrm>
            <a:off x="419100" y="6629402"/>
            <a:ext cx="9052560" cy="749183"/>
          </a:xfrm>
          <a:prstGeom prst="rect">
            <a:avLst/>
          </a:prstGeom>
          <a:noFill/>
          <a:ln w="9525" algn="ctr">
            <a:noFill/>
            <a:miter lim="800000"/>
            <a:headEnd/>
            <a:tailEnd/>
          </a:ln>
          <a:effectLst/>
        </p:spPr>
        <p:txBody>
          <a:bodyPr lIns="101858" tIns="50929" rIns="101858" bIns="50929">
            <a:spAutoFit/>
          </a:bodyPr>
          <a:lstStyle/>
          <a:p>
            <a:pPr>
              <a:spcBef>
                <a:spcPct val="50000"/>
              </a:spcBef>
            </a:pPr>
            <a:r>
              <a:rPr lang="en-US" dirty="0">
                <a:latin typeface="+mn-lt"/>
                <a:cs typeface="Microsoft Sans Serif" pitchFamily="34" charset="0"/>
              </a:rPr>
              <a:t>Source: Florida Office of Insurance Regulation, Quarterly Supplemental Report (QUASR).  Includes licensed carriers only.  Surplus lines companies are not included in the market share calculation</a:t>
            </a:r>
            <a:r>
              <a:rPr lang="en-US" dirty="0" smtClean="0">
                <a:latin typeface="+mn-lt"/>
                <a:cs typeface="Microsoft Sans Serif" pitchFamily="34" charset="0"/>
              </a:rPr>
              <a:t>.  Based on insured value for policies with and without wind coverage.</a:t>
            </a:r>
            <a:endParaRPr lang="en-US" dirty="0">
              <a:latin typeface="+mn-lt"/>
              <a:cs typeface="Microsoft Sans Serif" pitchFamily="34" charset="0"/>
            </a:endParaRPr>
          </a:p>
        </p:txBody>
      </p:sp>
      <p:pic>
        <p:nvPicPr>
          <p:cNvPr id="7" name="Picture 3"/>
          <p:cNvPicPr>
            <a:picLocks noChangeAspect="1" noChangeArrowheads="1"/>
          </p:cNvPicPr>
          <p:nvPr/>
        </p:nvPicPr>
        <p:blipFill>
          <a:blip r:embed="rId3" cstate="print"/>
          <a:srcRect/>
          <a:stretch>
            <a:fillRect/>
          </a:stretch>
        </p:blipFill>
        <p:spPr bwMode="auto">
          <a:xfrm>
            <a:off x="149291" y="1447799"/>
            <a:ext cx="9853129" cy="5029201"/>
          </a:xfrm>
          <a:prstGeom prst="rect">
            <a:avLst/>
          </a:prstGeom>
          <a:noFill/>
          <a:ln w="9525">
            <a:noFill/>
            <a:miter lim="800000"/>
            <a:headEnd/>
            <a:tailEnd/>
          </a:ln>
        </p:spPr>
      </p:pic>
      <p:sp>
        <p:nvSpPr>
          <p:cNvPr id="10" name="Text Box 3"/>
          <p:cNvSpPr txBox="1">
            <a:spLocks noChangeArrowheads="1"/>
          </p:cNvSpPr>
          <p:nvPr/>
        </p:nvSpPr>
        <p:spPr bwMode="auto">
          <a:xfrm>
            <a:off x="4724400" y="7343002"/>
            <a:ext cx="457200" cy="285754"/>
          </a:xfrm>
          <a:prstGeom prst="rect">
            <a:avLst/>
          </a:prstGeom>
          <a:noFill/>
          <a:ln w="9525">
            <a:noFill/>
            <a:miter lim="800000"/>
            <a:headEnd/>
            <a:tailEnd/>
          </a:ln>
        </p:spPr>
        <p:txBody>
          <a:bodyPr lIns="91418" tIns="45710" rIns="91418" bIns="45710">
            <a:spAutoFit/>
          </a:bodyPr>
          <a:lstStyle/>
          <a:p>
            <a:pPr algn="ctr" defTabSz="1134798">
              <a:spcBef>
                <a:spcPct val="50000"/>
              </a:spcBef>
            </a:pPr>
            <a:fld id="{68CBE6F2-BAF0-4BB0-9035-FA29CA23E9BC}" type="slidenum">
              <a:rPr lang="en-US" sz="1200">
                <a:latin typeface="Microsoft Sans Serif" pitchFamily="34" charset="0"/>
              </a:rPr>
              <a:pPr algn="ctr" defTabSz="1134798">
                <a:spcBef>
                  <a:spcPct val="50000"/>
                </a:spcBef>
              </a:pPr>
              <a:t>7</a:t>
            </a:fld>
            <a:endParaRPr lang="en-US" sz="1200" dirty="0">
              <a:latin typeface="Microsoft Sans Serif"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4724400" y="7343002"/>
            <a:ext cx="457200" cy="285754"/>
          </a:xfrm>
          <a:prstGeom prst="rect">
            <a:avLst/>
          </a:prstGeom>
          <a:noFill/>
          <a:ln w="9525">
            <a:noFill/>
            <a:miter lim="800000"/>
            <a:headEnd/>
            <a:tailEnd/>
          </a:ln>
        </p:spPr>
        <p:txBody>
          <a:bodyPr lIns="91418" tIns="45710" rIns="91418" bIns="45710">
            <a:spAutoFit/>
          </a:bodyPr>
          <a:lstStyle/>
          <a:p>
            <a:pPr algn="ctr" defTabSz="1134798">
              <a:spcBef>
                <a:spcPct val="50000"/>
              </a:spcBef>
            </a:pPr>
            <a:fld id="{68CBE6F2-BAF0-4BB0-9035-FA29CA23E9BC}" type="slidenum">
              <a:rPr lang="en-US" sz="1200" smtClean="0">
                <a:latin typeface="Microsoft Sans Serif" pitchFamily="34" charset="0"/>
              </a:rPr>
              <a:pPr algn="ctr" defTabSz="1134798">
                <a:spcBef>
                  <a:spcPct val="50000"/>
                </a:spcBef>
              </a:pPr>
              <a:t>8</a:t>
            </a:fld>
            <a:endParaRPr lang="en-US" sz="1200" dirty="0">
              <a:latin typeface="Microsoft Sans Serif" pitchFamily="34" charset="0"/>
            </a:endParaRPr>
          </a:p>
        </p:txBody>
      </p:sp>
      <p:sp>
        <p:nvSpPr>
          <p:cNvPr id="5" name="Title 4"/>
          <p:cNvSpPr>
            <a:spLocks noGrp="1"/>
          </p:cNvSpPr>
          <p:nvPr>
            <p:ph type="title"/>
          </p:nvPr>
        </p:nvSpPr>
        <p:spPr>
          <a:xfrm>
            <a:off x="0" y="0"/>
            <a:ext cx="10058400" cy="1295400"/>
          </a:xfrm>
          <a:solidFill>
            <a:srgbClr val="36963D"/>
          </a:solidFill>
        </p:spPr>
        <p:txBody>
          <a:bodyPr>
            <a:normAutofit/>
          </a:bodyPr>
          <a:lstStyle/>
          <a:p>
            <a:pPr marL="236482" indent="-236482" algn="l"/>
            <a:r>
              <a:rPr lang="en-US" sz="2800" b="1" dirty="0" smtClean="0">
                <a:solidFill>
                  <a:schemeClr val="bg1"/>
                </a:solidFill>
              </a:rPr>
              <a:t>	Policy Counts by Year and Account</a:t>
            </a:r>
            <a:endParaRPr lang="en-US" sz="2500" b="1" dirty="0">
              <a:solidFill>
                <a:schemeClr val="bg1"/>
              </a:solidFill>
            </a:endParaRPr>
          </a:p>
        </p:txBody>
      </p:sp>
      <p:pic>
        <p:nvPicPr>
          <p:cNvPr id="2050" name="Picture 2"/>
          <p:cNvPicPr>
            <a:picLocks noChangeAspect="1" noChangeArrowheads="1"/>
          </p:cNvPicPr>
          <p:nvPr/>
        </p:nvPicPr>
        <p:blipFill>
          <a:blip r:embed="rId3" cstate="print"/>
          <a:srcRect/>
          <a:stretch>
            <a:fillRect/>
          </a:stretch>
        </p:blipFill>
        <p:spPr bwMode="auto">
          <a:xfrm>
            <a:off x="109387" y="1524000"/>
            <a:ext cx="9949013" cy="3886200"/>
          </a:xfrm>
          <a:prstGeom prst="rect">
            <a:avLst/>
          </a:prstGeom>
          <a:noFill/>
          <a:ln w="9525">
            <a:noFill/>
            <a:miter lim="800000"/>
            <a:headEnd/>
            <a:tailEnd/>
          </a:ln>
          <a:effectLst/>
        </p:spPr>
      </p:pic>
      <p:pic>
        <p:nvPicPr>
          <p:cNvPr id="2051" name="Picture 3"/>
          <p:cNvPicPr>
            <a:picLocks noChangeAspect="1" noChangeArrowheads="1"/>
          </p:cNvPicPr>
          <p:nvPr/>
        </p:nvPicPr>
        <p:blipFill>
          <a:blip r:embed="rId4" cstate="print"/>
          <a:srcRect/>
          <a:stretch>
            <a:fillRect/>
          </a:stretch>
        </p:blipFill>
        <p:spPr bwMode="auto">
          <a:xfrm>
            <a:off x="228600" y="5562600"/>
            <a:ext cx="9647416" cy="14287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OPREFERENCE" val="False"/>
</p:tagLst>
</file>

<file path=ppt/theme/theme1.xml><?xml version="1.0" encoding="utf-8"?>
<a:theme xmlns:a="http://schemas.openxmlformats.org/drawingml/2006/main" name="Office Theme">
  <a:themeElements>
    <a:clrScheme name="CA Colors">
      <a:dk1>
        <a:sysClr val="windowText" lastClr="000000"/>
      </a:dk1>
      <a:lt1>
        <a:sysClr val="window" lastClr="FFFFFF"/>
      </a:lt1>
      <a:dk2>
        <a:srgbClr val="1F497D"/>
      </a:dk2>
      <a:lt2>
        <a:srgbClr val="EEECE1"/>
      </a:lt2>
      <a:accent1>
        <a:srgbClr val="2E7E34"/>
      </a:accent1>
      <a:accent2>
        <a:srgbClr val="263C6B"/>
      </a:accent2>
      <a:accent3>
        <a:srgbClr val="5F80AF"/>
      </a:accent3>
      <a:accent4>
        <a:srgbClr val="BDD172"/>
      </a:accent4>
      <a:accent5>
        <a:srgbClr val="C64120"/>
      </a:accent5>
      <a:accent6>
        <a:srgbClr val="E9890A"/>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16661</TotalTime>
  <Words>1772</Words>
  <Application>Microsoft Office PowerPoint</Application>
  <PresentationFormat>Custom</PresentationFormat>
  <Paragraphs>308</Paragraphs>
  <Slides>24</Slides>
  <Notes>24</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Slide 0</vt:lpstr>
      <vt:lpstr> Citizens Overview</vt:lpstr>
      <vt:lpstr> Citizens Organization Chart</vt:lpstr>
      <vt:lpstr> Citizens’ Unique Role and Challenges</vt:lpstr>
      <vt:lpstr> Citizens’ Unique Role and Challenges</vt:lpstr>
      <vt:lpstr> Florida Residential Property Admitted Market Breakdown As of September 30, 2010</vt:lpstr>
      <vt:lpstr> Personal Residential Insured Value Market Share As of September 30, 2010</vt:lpstr>
      <vt:lpstr> Commercial Residential Insured Value Market Share As of September 30, 2010</vt:lpstr>
      <vt:lpstr> Policy Counts by Year and Account</vt:lpstr>
      <vt:lpstr>Slide 9</vt:lpstr>
      <vt:lpstr>Slide 10</vt:lpstr>
      <vt:lpstr>Slide 11</vt:lpstr>
      <vt:lpstr>Slide 12</vt:lpstr>
      <vt:lpstr>Slide 13</vt:lpstr>
      <vt:lpstr>Slide 14</vt:lpstr>
      <vt:lpstr>Slide 15</vt:lpstr>
      <vt:lpstr>Slide 16</vt:lpstr>
      <vt:lpstr> Assessments Summary</vt:lpstr>
      <vt:lpstr>Slide 18</vt:lpstr>
      <vt:lpstr>Slide 19</vt:lpstr>
      <vt:lpstr>Slide 20</vt:lpstr>
      <vt:lpstr>Slide 21</vt:lpstr>
      <vt:lpstr>Slide 22</vt:lpstr>
      <vt:lpstr>Slide 23</vt:lpstr>
    </vt:vector>
  </TitlesOfParts>
  <Company>Citizens Property Insurance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March Fisher</dc:creator>
  <cp:lastModifiedBy>Yong Gilroy</cp:lastModifiedBy>
  <cp:revision>848</cp:revision>
  <dcterms:created xsi:type="dcterms:W3CDTF">2009-06-22T19:19:34Z</dcterms:created>
  <dcterms:modified xsi:type="dcterms:W3CDTF">2011-05-10T14:26:06Z</dcterms:modified>
</cp:coreProperties>
</file>